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1" r:id="rId2"/>
  </p:sldMasterIdLst>
  <p:notesMasterIdLst>
    <p:notesMasterId r:id="rId34"/>
  </p:notesMasterIdLst>
  <p:handoutMasterIdLst>
    <p:handoutMasterId r:id="rId35"/>
  </p:handoutMasterIdLst>
  <p:sldIdLst>
    <p:sldId id="42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382" r:id="rId33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óczki Erika" initials="HE" lastIdx="1" clrIdx="0">
    <p:extLst>
      <p:ext uri="{19B8F6BF-5375-455C-9EA6-DF929625EA0E}">
        <p15:presenceInfo xmlns:p15="http://schemas.microsoft.com/office/powerpoint/2012/main" userId="S-1-5-21-1019952561-2078092663-782984527-24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339966"/>
    <a:srgbClr val="339933"/>
    <a:srgbClr val="501C42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0" autoAdjust="0"/>
    <p:restoredTop sz="94364" autoAdjust="0"/>
  </p:normalViewPr>
  <p:slideViewPr>
    <p:cSldViewPr snapToGrid="0">
      <p:cViewPr varScale="1">
        <p:scale>
          <a:sx n="84" d="100"/>
          <a:sy n="84" d="100"/>
        </p:scale>
        <p:origin x="13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3C807-A2FD-4978-9BC8-93F96B921A2B}" type="doc">
      <dgm:prSet loTypeId="urn:microsoft.com/office/officeart/2005/8/layout/cycle1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DFFCC6D4-EE03-48CC-BEF1-BAE2F2497A0B}">
      <dgm:prSet phldrT="[Szöveg]" custT="1"/>
      <dgm:spPr/>
      <dgm:t>
        <a:bodyPr/>
        <a:lstStyle/>
        <a:p>
          <a:pPr algn="ctr"/>
          <a:r>
            <a:rPr lang="hu-HU" sz="2000" b="1" dirty="0" smtClean="0">
              <a:solidFill>
                <a:srgbClr val="501C42"/>
              </a:solidFill>
            </a:rPr>
            <a:t>december 19.</a:t>
          </a:r>
        </a:p>
        <a:p>
          <a:pPr algn="ctr"/>
          <a:endParaRPr lang="hu-HU" sz="1800" b="1" dirty="0"/>
        </a:p>
      </dgm:t>
    </dgm:pt>
    <dgm:pt modelId="{8CD2DE06-A609-4042-8799-54B62DB98013}" type="parTrans" cxnId="{960CE0DD-1EB5-4CED-9881-B1B991C3FB5F}">
      <dgm:prSet/>
      <dgm:spPr/>
      <dgm:t>
        <a:bodyPr/>
        <a:lstStyle/>
        <a:p>
          <a:pPr algn="ctr"/>
          <a:endParaRPr lang="hu-HU"/>
        </a:p>
      </dgm:t>
    </dgm:pt>
    <dgm:pt modelId="{063A01B8-EB3C-4553-9B4F-C06619AD987A}" type="sibTrans" cxnId="{960CE0DD-1EB5-4CED-9881-B1B991C3FB5F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endParaRPr lang="hu-HU"/>
        </a:p>
      </dgm:t>
    </dgm:pt>
    <dgm:pt modelId="{7F9209C2-7960-4AE2-8336-F142D256A4CF}">
      <dgm:prSet custT="1"/>
      <dgm:spPr/>
      <dgm:t>
        <a:bodyPr/>
        <a:lstStyle/>
        <a:p>
          <a:pPr algn="ctr"/>
          <a:r>
            <a:rPr lang="hu-HU" sz="2000" b="1" dirty="0" smtClean="0">
              <a:solidFill>
                <a:srgbClr val="501C42"/>
              </a:solidFill>
            </a:rPr>
            <a:t>július 23.</a:t>
          </a:r>
          <a:endParaRPr lang="hu-HU" sz="2000" b="1" dirty="0">
            <a:solidFill>
              <a:srgbClr val="501C42"/>
            </a:solidFill>
          </a:endParaRPr>
        </a:p>
      </dgm:t>
    </dgm:pt>
    <dgm:pt modelId="{290BB513-12D3-4D2A-AC85-5208F731FD66}" type="parTrans" cxnId="{C4B28FA6-FF80-43F8-9C69-19C1F79EF948}">
      <dgm:prSet/>
      <dgm:spPr/>
      <dgm:t>
        <a:bodyPr/>
        <a:lstStyle/>
        <a:p>
          <a:pPr algn="ctr"/>
          <a:endParaRPr lang="hu-HU"/>
        </a:p>
      </dgm:t>
    </dgm:pt>
    <dgm:pt modelId="{EB15583A-C454-4B54-B537-D1F7669D578A}" type="sibTrans" cxnId="{C4B28FA6-FF80-43F8-9C69-19C1F79EF948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endParaRPr lang="hu-HU"/>
        </a:p>
      </dgm:t>
    </dgm:pt>
    <dgm:pt modelId="{BD371F17-EFDC-4BA2-95F8-65DAA3B622D5}">
      <dgm:prSet/>
      <dgm:spPr/>
      <dgm:t>
        <a:bodyPr/>
        <a:lstStyle/>
        <a:p>
          <a:pPr algn="ctr"/>
          <a:r>
            <a:rPr lang="hu-HU" b="1" dirty="0" smtClean="0"/>
            <a:t>augusztus vége</a:t>
          </a:r>
          <a:endParaRPr lang="hu-HU" b="1" dirty="0"/>
        </a:p>
      </dgm:t>
    </dgm:pt>
    <dgm:pt modelId="{D23F64D6-022C-47C9-9391-5A4C8BE3E93A}" type="parTrans" cxnId="{7370D8AD-DF29-4E4C-A3F4-5309F5EEBEC5}">
      <dgm:prSet/>
      <dgm:spPr/>
      <dgm:t>
        <a:bodyPr/>
        <a:lstStyle/>
        <a:p>
          <a:pPr algn="ctr"/>
          <a:endParaRPr lang="hu-HU"/>
        </a:p>
      </dgm:t>
    </dgm:pt>
    <dgm:pt modelId="{FA8559DE-26BE-4495-9C8F-EA67D4E1C5D0}" type="sibTrans" cxnId="{7370D8AD-DF29-4E4C-A3F4-5309F5EEBEC5}">
      <dgm:prSet/>
      <dgm:spPr>
        <a:ln>
          <a:solidFill>
            <a:schemeClr val="bg1"/>
          </a:solidFill>
        </a:ln>
        <a:effectLst>
          <a:outerShdw blurRad="40000" dist="20000" dir="5400000" rotWithShape="0">
            <a:schemeClr val="bg1">
              <a:alpha val="38000"/>
            </a:schemeClr>
          </a:outerShdw>
        </a:effectLst>
      </dgm:spPr>
      <dgm:t>
        <a:bodyPr/>
        <a:lstStyle/>
        <a:p>
          <a:pPr algn="ctr"/>
          <a:endParaRPr lang="hu-HU"/>
        </a:p>
      </dgm:t>
    </dgm:pt>
    <dgm:pt modelId="{2011F962-0A66-4A9E-97EF-E44A3CA54725}">
      <dgm:prSet phldrT="[Szöveg]" custT="1"/>
      <dgm:spPr/>
      <dgm:t>
        <a:bodyPr/>
        <a:lstStyle/>
        <a:p>
          <a:pPr algn="ctr"/>
          <a:r>
            <a:rPr lang="hu-HU" sz="2000" b="1" dirty="0" smtClean="0">
              <a:solidFill>
                <a:srgbClr val="FF0000"/>
              </a:solidFill>
            </a:rPr>
            <a:t>július 9.</a:t>
          </a:r>
          <a:endParaRPr lang="hu-HU" sz="2000" b="1" dirty="0">
            <a:solidFill>
              <a:srgbClr val="FF0000"/>
            </a:solidFill>
          </a:endParaRPr>
        </a:p>
      </dgm:t>
    </dgm:pt>
    <dgm:pt modelId="{2AB5DD4F-6C51-4F37-9269-B51DD9B1190D}" type="sibTrans" cxnId="{05A1A4C8-6B86-4390-AF51-77233B43E275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endParaRPr lang="hu-HU"/>
        </a:p>
      </dgm:t>
    </dgm:pt>
    <dgm:pt modelId="{217CD423-C651-40F0-8287-0A3A43162F8F}" type="parTrans" cxnId="{05A1A4C8-6B86-4390-AF51-77233B43E275}">
      <dgm:prSet/>
      <dgm:spPr/>
      <dgm:t>
        <a:bodyPr/>
        <a:lstStyle/>
        <a:p>
          <a:pPr algn="ctr"/>
          <a:endParaRPr lang="hu-HU"/>
        </a:p>
      </dgm:t>
    </dgm:pt>
    <dgm:pt modelId="{2A000C76-6805-4BD5-9416-912CB39F16B0}">
      <dgm:prSet phldrT="[Szöveg]" custT="1"/>
      <dgm:spPr/>
      <dgm:t>
        <a:bodyPr/>
        <a:lstStyle/>
        <a:p>
          <a:pPr algn="ctr"/>
          <a:r>
            <a:rPr lang="hu-HU" sz="2000" b="1" dirty="0" smtClean="0">
              <a:solidFill>
                <a:srgbClr val="339933"/>
              </a:solidFill>
            </a:rPr>
            <a:t>április 19.</a:t>
          </a:r>
          <a:endParaRPr lang="hu-HU" sz="2000" b="1" dirty="0">
            <a:solidFill>
              <a:srgbClr val="339933"/>
            </a:solidFill>
          </a:endParaRPr>
        </a:p>
      </dgm:t>
    </dgm:pt>
    <dgm:pt modelId="{928581F8-E793-422F-8A83-8DA9085A2BC8}" type="sibTrans" cxnId="{0E59BE55-E219-4E25-B79F-35CD9B3BD432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endParaRPr lang="hu-HU"/>
        </a:p>
      </dgm:t>
    </dgm:pt>
    <dgm:pt modelId="{6B33A05B-E8B3-44D5-B14F-6FB8181A268F}" type="parTrans" cxnId="{0E59BE55-E219-4E25-B79F-35CD9B3BD432}">
      <dgm:prSet/>
      <dgm:spPr/>
      <dgm:t>
        <a:bodyPr/>
        <a:lstStyle/>
        <a:p>
          <a:pPr algn="ctr"/>
          <a:endParaRPr lang="hu-HU"/>
        </a:p>
      </dgm:t>
    </dgm:pt>
    <dgm:pt modelId="{0C5CF5FD-1F3B-415F-8D4B-B63175856A61}">
      <dgm:prSet phldrT="[Szöveg]" custT="1"/>
      <dgm:spPr/>
      <dgm:t>
        <a:bodyPr/>
        <a:lstStyle/>
        <a:p>
          <a:pPr algn="ctr"/>
          <a:r>
            <a:rPr lang="hu-HU" sz="2000" b="1" dirty="0" smtClean="0">
              <a:solidFill>
                <a:srgbClr val="FF0000"/>
              </a:solidFill>
            </a:rPr>
            <a:t>február 15.</a:t>
          </a:r>
          <a:endParaRPr lang="hu-HU" sz="2000" b="1" dirty="0">
            <a:solidFill>
              <a:srgbClr val="FF0000"/>
            </a:solidFill>
          </a:endParaRPr>
        </a:p>
      </dgm:t>
    </dgm:pt>
    <dgm:pt modelId="{8C2FD86B-0359-4E2C-9BDA-4E386E352976}" type="sibTrans" cxnId="{A828E626-F40B-422F-9476-39AE4131D43A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endParaRPr lang="hu-HU"/>
        </a:p>
      </dgm:t>
    </dgm:pt>
    <dgm:pt modelId="{4B427B27-B925-433A-A32B-1FC9760AE3E6}" type="parTrans" cxnId="{A828E626-F40B-422F-9476-39AE4131D43A}">
      <dgm:prSet/>
      <dgm:spPr/>
      <dgm:t>
        <a:bodyPr/>
        <a:lstStyle/>
        <a:p>
          <a:pPr algn="ctr"/>
          <a:endParaRPr lang="hu-HU"/>
        </a:p>
      </dgm:t>
    </dgm:pt>
    <dgm:pt modelId="{43902BC7-6AFD-41DA-8139-A8A571C2890A}">
      <dgm:prSet phldrT="[Szöveg]" custT="1"/>
      <dgm:spPr/>
      <dgm:t>
        <a:bodyPr/>
        <a:lstStyle/>
        <a:p>
          <a:pPr algn="ctr"/>
          <a:r>
            <a:rPr lang="hu-HU" sz="2000" b="1" dirty="0" smtClean="0">
              <a:solidFill>
                <a:srgbClr val="FF0000"/>
              </a:solidFill>
            </a:rPr>
            <a:t>február 20.</a:t>
          </a:r>
        </a:p>
      </dgm:t>
    </dgm:pt>
    <dgm:pt modelId="{1A57C21B-F2FA-48B3-9D27-AA86E910A9B0}" type="sibTrans" cxnId="{3C09F554-56AE-4377-9844-A500242B92A7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endParaRPr lang="hu-HU"/>
        </a:p>
      </dgm:t>
    </dgm:pt>
    <dgm:pt modelId="{BB1909B1-01CF-48AF-B561-E339E619934E}" type="parTrans" cxnId="{3C09F554-56AE-4377-9844-A500242B92A7}">
      <dgm:prSet/>
      <dgm:spPr/>
      <dgm:t>
        <a:bodyPr/>
        <a:lstStyle/>
        <a:p>
          <a:pPr algn="ctr"/>
          <a:endParaRPr lang="hu-HU"/>
        </a:p>
      </dgm:t>
    </dgm:pt>
    <dgm:pt modelId="{0B9CF509-1FFF-463C-9968-795FB563400D}" type="pres">
      <dgm:prSet presAssocID="{B7B3C807-A2FD-4978-9BC8-93F96B921A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A8D71F5-D69E-4C92-977C-0D5E67D8A874}" type="pres">
      <dgm:prSet presAssocID="{0C5CF5FD-1F3B-415F-8D4B-B63175856A61}" presName="dummy" presStyleCnt="0"/>
      <dgm:spPr/>
    </dgm:pt>
    <dgm:pt modelId="{DEC18EC7-95D5-415E-B76C-B5D33BF02DB0}" type="pres">
      <dgm:prSet presAssocID="{0C5CF5FD-1F3B-415F-8D4B-B63175856A61}" presName="node" presStyleLbl="revTx" presStyleIdx="0" presStyleCnt="7" custScaleX="197197" custScaleY="73571" custRadScaleRad="108757" custRadScaleInc="610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1E0A73-98DC-4842-9AC9-0357694A880D}" type="pres">
      <dgm:prSet presAssocID="{8C2FD86B-0359-4E2C-9BDA-4E386E352976}" presName="sibTrans" presStyleLbl="node1" presStyleIdx="0" presStyleCnt="7"/>
      <dgm:spPr/>
      <dgm:t>
        <a:bodyPr/>
        <a:lstStyle/>
        <a:p>
          <a:endParaRPr lang="hu-HU"/>
        </a:p>
      </dgm:t>
    </dgm:pt>
    <dgm:pt modelId="{58A35364-BE81-4A26-8B2A-154C8F404957}" type="pres">
      <dgm:prSet presAssocID="{43902BC7-6AFD-41DA-8139-A8A571C2890A}" presName="dummy" presStyleCnt="0"/>
      <dgm:spPr/>
    </dgm:pt>
    <dgm:pt modelId="{78DEBB5F-0B61-4C06-B0A7-9381D2F2866F}" type="pres">
      <dgm:prSet presAssocID="{43902BC7-6AFD-41DA-8139-A8A571C2890A}" presName="node" presStyleLbl="revTx" presStyleIdx="1" presStyleCnt="7" custScaleX="208697" custRadScaleRad="104331" custRadScaleInc="-383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54ED93-8837-410C-BCEE-F5673EC5A5EC}" type="pres">
      <dgm:prSet presAssocID="{1A57C21B-F2FA-48B3-9D27-AA86E910A9B0}" presName="sibTrans" presStyleLbl="node1" presStyleIdx="1" presStyleCnt="7"/>
      <dgm:spPr/>
      <dgm:t>
        <a:bodyPr/>
        <a:lstStyle/>
        <a:p>
          <a:endParaRPr lang="hu-HU"/>
        </a:p>
      </dgm:t>
    </dgm:pt>
    <dgm:pt modelId="{A3D03073-0381-4D4E-80ED-9B4753737291}" type="pres">
      <dgm:prSet presAssocID="{2A000C76-6805-4BD5-9416-912CB39F16B0}" presName="dummy" presStyleCnt="0"/>
      <dgm:spPr/>
    </dgm:pt>
    <dgm:pt modelId="{0C5054EF-A601-4DB6-92B4-5016D29E4863}" type="pres">
      <dgm:prSet presAssocID="{2A000C76-6805-4BD5-9416-912CB39F16B0}" presName="node" presStyleLbl="revTx" presStyleIdx="2" presStyleCnt="7" custScaleX="157660" custRadScaleRad="100632" custRadScaleInc="-783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CFE005-3796-4E4B-9817-58CAC936EDE8}" type="pres">
      <dgm:prSet presAssocID="{928581F8-E793-422F-8A83-8DA9085A2BC8}" presName="sibTrans" presStyleLbl="node1" presStyleIdx="2" presStyleCnt="7"/>
      <dgm:spPr/>
      <dgm:t>
        <a:bodyPr/>
        <a:lstStyle/>
        <a:p>
          <a:endParaRPr lang="hu-HU"/>
        </a:p>
      </dgm:t>
    </dgm:pt>
    <dgm:pt modelId="{1701459C-954C-4642-92C0-637DA3C0C13B}" type="pres">
      <dgm:prSet presAssocID="{2011F962-0A66-4A9E-97EF-E44A3CA54725}" presName="dummy" presStyleCnt="0"/>
      <dgm:spPr/>
    </dgm:pt>
    <dgm:pt modelId="{2723D646-4007-461E-98EC-7C86CF052C36}" type="pres">
      <dgm:prSet presAssocID="{2011F962-0A66-4A9E-97EF-E44A3CA54725}" presName="node" presStyleLbl="revTx" presStyleIdx="3" presStyleCnt="7" custScaleX="14907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C73A7A-376B-4423-A442-A2D156268C13}" type="pres">
      <dgm:prSet presAssocID="{2AB5DD4F-6C51-4F37-9269-B51DD9B1190D}" presName="sibTrans" presStyleLbl="node1" presStyleIdx="3" presStyleCnt="7"/>
      <dgm:spPr/>
      <dgm:t>
        <a:bodyPr/>
        <a:lstStyle/>
        <a:p>
          <a:endParaRPr lang="hu-HU"/>
        </a:p>
      </dgm:t>
    </dgm:pt>
    <dgm:pt modelId="{99315A6A-B936-4E54-BD17-6C7EF4CBAF1F}" type="pres">
      <dgm:prSet presAssocID="{7F9209C2-7960-4AE2-8336-F142D256A4CF}" presName="dummy" presStyleCnt="0"/>
      <dgm:spPr/>
    </dgm:pt>
    <dgm:pt modelId="{1C5A566E-AD94-49FF-A440-AD439DE793FF}" type="pres">
      <dgm:prSet presAssocID="{7F9209C2-7960-4AE2-8336-F142D256A4CF}" presName="node" presStyleLbl="revTx" presStyleIdx="4" presStyleCnt="7" custScaleX="2442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C826FB-8E2F-4B51-9C4D-C0EAE9F950D6}" type="pres">
      <dgm:prSet presAssocID="{EB15583A-C454-4B54-B537-D1F7669D578A}" presName="sibTrans" presStyleLbl="node1" presStyleIdx="4" presStyleCnt="7"/>
      <dgm:spPr/>
      <dgm:t>
        <a:bodyPr/>
        <a:lstStyle/>
        <a:p>
          <a:endParaRPr lang="hu-HU"/>
        </a:p>
      </dgm:t>
    </dgm:pt>
    <dgm:pt modelId="{2FA608BD-D528-4948-92DF-7AC0F26979F0}" type="pres">
      <dgm:prSet presAssocID="{BD371F17-EFDC-4BA2-95F8-65DAA3B622D5}" presName="dummy" presStyleCnt="0"/>
      <dgm:spPr/>
    </dgm:pt>
    <dgm:pt modelId="{D94ECB88-0EC8-4E19-8010-5D1BF1E9D001}" type="pres">
      <dgm:prSet presAssocID="{BD371F17-EFDC-4BA2-95F8-65DAA3B622D5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4CD821-7419-4177-9D46-E691F8B52684}" type="pres">
      <dgm:prSet presAssocID="{FA8559DE-26BE-4495-9C8F-EA67D4E1C5D0}" presName="sibTrans" presStyleLbl="node1" presStyleIdx="5" presStyleCnt="7" custLinFactNeighborX="-586" custLinFactNeighborY="302"/>
      <dgm:spPr/>
      <dgm:t>
        <a:bodyPr/>
        <a:lstStyle/>
        <a:p>
          <a:endParaRPr lang="hu-HU"/>
        </a:p>
      </dgm:t>
    </dgm:pt>
    <dgm:pt modelId="{02C7E7FB-1F80-45C9-AF8D-1AB0BACB9539}" type="pres">
      <dgm:prSet presAssocID="{DFFCC6D4-EE03-48CC-BEF1-BAE2F2497A0B}" presName="dummy" presStyleCnt="0"/>
      <dgm:spPr/>
    </dgm:pt>
    <dgm:pt modelId="{CBE33DCB-084E-410C-A21A-AA0D865C1EF7}" type="pres">
      <dgm:prSet presAssocID="{DFFCC6D4-EE03-48CC-BEF1-BAE2F2497A0B}" presName="node" presStyleLbl="revTx" presStyleIdx="6" presStyleCnt="7" custScaleX="281156" custScaleY="87543" custRadScaleRad="105637" custRadScaleInc="-3326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EDF757-C601-47C5-8B22-7EE880F990CE}" type="pres">
      <dgm:prSet presAssocID="{063A01B8-EB3C-4553-9B4F-C06619AD987A}" presName="sibTrans" presStyleLbl="node1" presStyleIdx="6" presStyleCnt="7" custLinFactNeighborX="-586" custLinFactNeighborY="302"/>
      <dgm:spPr/>
      <dgm:t>
        <a:bodyPr/>
        <a:lstStyle/>
        <a:p>
          <a:endParaRPr lang="hu-HU"/>
        </a:p>
      </dgm:t>
    </dgm:pt>
  </dgm:ptLst>
  <dgm:cxnLst>
    <dgm:cxn modelId="{05A1A4C8-6B86-4390-AF51-77233B43E275}" srcId="{B7B3C807-A2FD-4978-9BC8-93F96B921A2B}" destId="{2011F962-0A66-4A9E-97EF-E44A3CA54725}" srcOrd="3" destOrd="0" parTransId="{217CD423-C651-40F0-8287-0A3A43162F8F}" sibTransId="{2AB5DD4F-6C51-4F37-9269-B51DD9B1190D}"/>
    <dgm:cxn modelId="{C4722033-EBB6-47D1-88D8-4F9057B38EF0}" type="presOf" srcId="{FA8559DE-26BE-4495-9C8F-EA67D4E1C5D0}" destId="{CF4CD821-7419-4177-9D46-E691F8B52684}" srcOrd="0" destOrd="0" presId="urn:microsoft.com/office/officeart/2005/8/layout/cycle1"/>
    <dgm:cxn modelId="{F3C76B5F-DFE6-4F1E-9F68-C34359422DCF}" type="presOf" srcId="{928581F8-E793-422F-8A83-8DA9085A2BC8}" destId="{29CFE005-3796-4E4B-9817-58CAC936EDE8}" srcOrd="0" destOrd="0" presId="urn:microsoft.com/office/officeart/2005/8/layout/cycle1"/>
    <dgm:cxn modelId="{781E1DE5-9FFB-449E-A821-87C0E9F8FFCA}" type="presOf" srcId="{063A01B8-EB3C-4553-9B4F-C06619AD987A}" destId="{3FEDF757-C601-47C5-8B22-7EE880F990CE}" srcOrd="0" destOrd="0" presId="urn:microsoft.com/office/officeart/2005/8/layout/cycle1"/>
    <dgm:cxn modelId="{323F7198-D39C-474B-9349-565AC80CC24D}" type="presOf" srcId="{EB15583A-C454-4B54-B537-D1F7669D578A}" destId="{7DC826FB-8E2F-4B51-9C4D-C0EAE9F950D6}" srcOrd="0" destOrd="0" presId="urn:microsoft.com/office/officeart/2005/8/layout/cycle1"/>
    <dgm:cxn modelId="{DAEF68D9-4895-4D2D-8E6A-3D368CF8E1A2}" type="presOf" srcId="{DFFCC6D4-EE03-48CC-BEF1-BAE2F2497A0B}" destId="{CBE33DCB-084E-410C-A21A-AA0D865C1EF7}" srcOrd="0" destOrd="0" presId="urn:microsoft.com/office/officeart/2005/8/layout/cycle1"/>
    <dgm:cxn modelId="{95060DF3-58E1-41A6-8F0A-D74124126D74}" type="presOf" srcId="{BD371F17-EFDC-4BA2-95F8-65DAA3B622D5}" destId="{D94ECB88-0EC8-4E19-8010-5D1BF1E9D001}" srcOrd="0" destOrd="0" presId="urn:microsoft.com/office/officeart/2005/8/layout/cycle1"/>
    <dgm:cxn modelId="{53F66A41-2D23-442B-B129-EA8F2A518573}" type="presOf" srcId="{B7B3C807-A2FD-4978-9BC8-93F96B921A2B}" destId="{0B9CF509-1FFF-463C-9968-795FB563400D}" srcOrd="0" destOrd="0" presId="urn:microsoft.com/office/officeart/2005/8/layout/cycle1"/>
    <dgm:cxn modelId="{A15736B0-BA1C-4CC6-8625-0CA4F09F9EA9}" type="presOf" srcId="{1A57C21B-F2FA-48B3-9D27-AA86E910A9B0}" destId="{FF54ED93-8837-410C-BCEE-F5673EC5A5EC}" srcOrd="0" destOrd="0" presId="urn:microsoft.com/office/officeart/2005/8/layout/cycle1"/>
    <dgm:cxn modelId="{373285CC-A769-4BB2-892C-9EC057355BD3}" type="presOf" srcId="{2AB5DD4F-6C51-4F37-9269-B51DD9B1190D}" destId="{4FC73A7A-376B-4423-A442-A2D156268C13}" srcOrd="0" destOrd="0" presId="urn:microsoft.com/office/officeart/2005/8/layout/cycle1"/>
    <dgm:cxn modelId="{0E59BE55-E219-4E25-B79F-35CD9B3BD432}" srcId="{B7B3C807-A2FD-4978-9BC8-93F96B921A2B}" destId="{2A000C76-6805-4BD5-9416-912CB39F16B0}" srcOrd="2" destOrd="0" parTransId="{6B33A05B-E8B3-44D5-B14F-6FB8181A268F}" sibTransId="{928581F8-E793-422F-8A83-8DA9085A2BC8}"/>
    <dgm:cxn modelId="{5822EB83-7FBB-4011-924F-D2123470A8BD}" type="presOf" srcId="{7F9209C2-7960-4AE2-8336-F142D256A4CF}" destId="{1C5A566E-AD94-49FF-A440-AD439DE793FF}" srcOrd="0" destOrd="0" presId="urn:microsoft.com/office/officeart/2005/8/layout/cycle1"/>
    <dgm:cxn modelId="{C4B28FA6-FF80-43F8-9C69-19C1F79EF948}" srcId="{B7B3C807-A2FD-4978-9BC8-93F96B921A2B}" destId="{7F9209C2-7960-4AE2-8336-F142D256A4CF}" srcOrd="4" destOrd="0" parTransId="{290BB513-12D3-4D2A-AC85-5208F731FD66}" sibTransId="{EB15583A-C454-4B54-B537-D1F7669D578A}"/>
    <dgm:cxn modelId="{8321CA85-013B-4354-B33B-10372688B103}" type="presOf" srcId="{0C5CF5FD-1F3B-415F-8D4B-B63175856A61}" destId="{DEC18EC7-95D5-415E-B76C-B5D33BF02DB0}" srcOrd="0" destOrd="0" presId="urn:microsoft.com/office/officeart/2005/8/layout/cycle1"/>
    <dgm:cxn modelId="{B9306F14-5F3A-43CF-B755-FEA4349ACE42}" type="presOf" srcId="{8C2FD86B-0359-4E2C-9BDA-4E386E352976}" destId="{C91E0A73-98DC-4842-9AC9-0357694A880D}" srcOrd="0" destOrd="0" presId="urn:microsoft.com/office/officeart/2005/8/layout/cycle1"/>
    <dgm:cxn modelId="{53C5D950-6C12-4109-92D1-03DF3027A293}" type="presOf" srcId="{2011F962-0A66-4A9E-97EF-E44A3CA54725}" destId="{2723D646-4007-461E-98EC-7C86CF052C36}" srcOrd="0" destOrd="0" presId="urn:microsoft.com/office/officeart/2005/8/layout/cycle1"/>
    <dgm:cxn modelId="{D67AC182-8C1C-46EB-99ED-B1DDEEA62D93}" type="presOf" srcId="{43902BC7-6AFD-41DA-8139-A8A571C2890A}" destId="{78DEBB5F-0B61-4C06-B0A7-9381D2F2866F}" srcOrd="0" destOrd="0" presId="urn:microsoft.com/office/officeart/2005/8/layout/cycle1"/>
    <dgm:cxn modelId="{F8D9F998-2B92-4E9D-8F40-7A01B60AACCF}" type="presOf" srcId="{2A000C76-6805-4BD5-9416-912CB39F16B0}" destId="{0C5054EF-A601-4DB6-92B4-5016D29E4863}" srcOrd="0" destOrd="0" presId="urn:microsoft.com/office/officeart/2005/8/layout/cycle1"/>
    <dgm:cxn modelId="{A828E626-F40B-422F-9476-39AE4131D43A}" srcId="{B7B3C807-A2FD-4978-9BC8-93F96B921A2B}" destId="{0C5CF5FD-1F3B-415F-8D4B-B63175856A61}" srcOrd="0" destOrd="0" parTransId="{4B427B27-B925-433A-A32B-1FC9760AE3E6}" sibTransId="{8C2FD86B-0359-4E2C-9BDA-4E386E352976}"/>
    <dgm:cxn modelId="{960CE0DD-1EB5-4CED-9881-B1B991C3FB5F}" srcId="{B7B3C807-A2FD-4978-9BC8-93F96B921A2B}" destId="{DFFCC6D4-EE03-48CC-BEF1-BAE2F2497A0B}" srcOrd="6" destOrd="0" parTransId="{8CD2DE06-A609-4042-8799-54B62DB98013}" sibTransId="{063A01B8-EB3C-4553-9B4F-C06619AD987A}"/>
    <dgm:cxn modelId="{7370D8AD-DF29-4E4C-A3F4-5309F5EEBEC5}" srcId="{B7B3C807-A2FD-4978-9BC8-93F96B921A2B}" destId="{BD371F17-EFDC-4BA2-95F8-65DAA3B622D5}" srcOrd="5" destOrd="0" parTransId="{D23F64D6-022C-47C9-9391-5A4C8BE3E93A}" sibTransId="{FA8559DE-26BE-4495-9C8F-EA67D4E1C5D0}"/>
    <dgm:cxn modelId="{3C09F554-56AE-4377-9844-A500242B92A7}" srcId="{B7B3C807-A2FD-4978-9BC8-93F96B921A2B}" destId="{43902BC7-6AFD-41DA-8139-A8A571C2890A}" srcOrd="1" destOrd="0" parTransId="{BB1909B1-01CF-48AF-B561-E339E619934E}" sibTransId="{1A57C21B-F2FA-48B3-9D27-AA86E910A9B0}"/>
    <dgm:cxn modelId="{D76280B8-4D63-40A8-BDD5-3955E1A01212}" type="presParOf" srcId="{0B9CF509-1FFF-463C-9968-795FB563400D}" destId="{BA8D71F5-D69E-4C92-977C-0D5E67D8A874}" srcOrd="0" destOrd="0" presId="urn:microsoft.com/office/officeart/2005/8/layout/cycle1"/>
    <dgm:cxn modelId="{8CA719A1-1DEC-405B-BFD9-5769A0AA78A8}" type="presParOf" srcId="{0B9CF509-1FFF-463C-9968-795FB563400D}" destId="{DEC18EC7-95D5-415E-B76C-B5D33BF02DB0}" srcOrd="1" destOrd="0" presId="urn:microsoft.com/office/officeart/2005/8/layout/cycle1"/>
    <dgm:cxn modelId="{A1656BA9-9EDF-4477-A943-6ED581A21A7C}" type="presParOf" srcId="{0B9CF509-1FFF-463C-9968-795FB563400D}" destId="{C91E0A73-98DC-4842-9AC9-0357694A880D}" srcOrd="2" destOrd="0" presId="urn:microsoft.com/office/officeart/2005/8/layout/cycle1"/>
    <dgm:cxn modelId="{B2D6AC22-44DB-4A8D-9446-ECA02F583012}" type="presParOf" srcId="{0B9CF509-1FFF-463C-9968-795FB563400D}" destId="{58A35364-BE81-4A26-8B2A-154C8F404957}" srcOrd="3" destOrd="0" presId="urn:microsoft.com/office/officeart/2005/8/layout/cycle1"/>
    <dgm:cxn modelId="{D7DF9B8C-4149-472F-B864-156F6F0F6950}" type="presParOf" srcId="{0B9CF509-1FFF-463C-9968-795FB563400D}" destId="{78DEBB5F-0B61-4C06-B0A7-9381D2F2866F}" srcOrd="4" destOrd="0" presId="urn:microsoft.com/office/officeart/2005/8/layout/cycle1"/>
    <dgm:cxn modelId="{EE0F48F0-CE07-4A2C-B0F8-4E5E9BC21FBF}" type="presParOf" srcId="{0B9CF509-1FFF-463C-9968-795FB563400D}" destId="{FF54ED93-8837-410C-BCEE-F5673EC5A5EC}" srcOrd="5" destOrd="0" presId="urn:microsoft.com/office/officeart/2005/8/layout/cycle1"/>
    <dgm:cxn modelId="{70DB61F1-6E67-4D91-809B-02DB270BF916}" type="presParOf" srcId="{0B9CF509-1FFF-463C-9968-795FB563400D}" destId="{A3D03073-0381-4D4E-80ED-9B4753737291}" srcOrd="6" destOrd="0" presId="urn:microsoft.com/office/officeart/2005/8/layout/cycle1"/>
    <dgm:cxn modelId="{39E52FF5-C0F7-4339-A7B3-C61B881FC759}" type="presParOf" srcId="{0B9CF509-1FFF-463C-9968-795FB563400D}" destId="{0C5054EF-A601-4DB6-92B4-5016D29E4863}" srcOrd="7" destOrd="0" presId="urn:microsoft.com/office/officeart/2005/8/layout/cycle1"/>
    <dgm:cxn modelId="{FBD7B625-E2B6-4155-803D-20AB2A5E6B37}" type="presParOf" srcId="{0B9CF509-1FFF-463C-9968-795FB563400D}" destId="{29CFE005-3796-4E4B-9817-58CAC936EDE8}" srcOrd="8" destOrd="0" presId="urn:microsoft.com/office/officeart/2005/8/layout/cycle1"/>
    <dgm:cxn modelId="{EA79AAD3-CD81-41C1-A5F4-3A73DD75476A}" type="presParOf" srcId="{0B9CF509-1FFF-463C-9968-795FB563400D}" destId="{1701459C-954C-4642-92C0-637DA3C0C13B}" srcOrd="9" destOrd="0" presId="urn:microsoft.com/office/officeart/2005/8/layout/cycle1"/>
    <dgm:cxn modelId="{4D737161-35CC-4FDC-BAE9-B40E85CE9C70}" type="presParOf" srcId="{0B9CF509-1FFF-463C-9968-795FB563400D}" destId="{2723D646-4007-461E-98EC-7C86CF052C36}" srcOrd="10" destOrd="0" presId="urn:microsoft.com/office/officeart/2005/8/layout/cycle1"/>
    <dgm:cxn modelId="{FD02477D-9DD3-4F82-99DF-BF4CD7034F18}" type="presParOf" srcId="{0B9CF509-1FFF-463C-9968-795FB563400D}" destId="{4FC73A7A-376B-4423-A442-A2D156268C13}" srcOrd="11" destOrd="0" presId="urn:microsoft.com/office/officeart/2005/8/layout/cycle1"/>
    <dgm:cxn modelId="{C5E6B5E5-9F6D-4067-98C1-AC7882021988}" type="presParOf" srcId="{0B9CF509-1FFF-463C-9968-795FB563400D}" destId="{99315A6A-B936-4E54-BD17-6C7EF4CBAF1F}" srcOrd="12" destOrd="0" presId="urn:microsoft.com/office/officeart/2005/8/layout/cycle1"/>
    <dgm:cxn modelId="{E2B984D4-6F1F-42A7-A3C5-89163BD6927C}" type="presParOf" srcId="{0B9CF509-1FFF-463C-9968-795FB563400D}" destId="{1C5A566E-AD94-49FF-A440-AD439DE793FF}" srcOrd="13" destOrd="0" presId="urn:microsoft.com/office/officeart/2005/8/layout/cycle1"/>
    <dgm:cxn modelId="{4D78D260-9DF4-46EA-8D57-0C3A0C429830}" type="presParOf" srcId="{0B9CF509-1FFF-463C-9968-795FB563400D}" destId="{7DC826FB-8E2F-4B51-9C4D-C0EAE9F950D6}" srcOrd="14" destOrd="0" presId="urn:microsoft.com/office/officeart/2005/8/layout/cycle1"/>
    <dgm:cxn modelId="{FC35C680-F4C7-4842-85D1-73224C8254C3}" type="presParOf" srcId="{0B9CF509-1FFF-463C-9968-795FB563400D}" destId="{2FA608BD-D528-4948-92DF-7AC0F26979F0}" srcOrd="15" destOrd="0" presId="urn:microsoft.com/office/officeart/2005/8/layout/cycle1"/>
    <dgm:cxn modelId="{629EEA7F-F239-43AC-858D-A252616F6588}" type="presParOf" srcId="{0B9CF509-1FFF-463C-9968-795FB563400D}" destId="{D94ECB88-0EC8-4E19-8010-5D1BF1E9D001}" srcOrd="16" destOrd="0" presId="urn:microsoft.com/office/officeart/2005/8/layout/cycle1"/>
    <dgm:cxn modelId="{2E696BBC-31ED-4CDE-B6F8-73217C6B9A00}" type="presParOf" srcId="{0B9CF509-1FFF-463C-9968-795FB563400D}" destId="{CF4CD821-7419-4177-9D46-E691F8B52684}" srcOrd="17" destOrd="0" presId="urn:microsoft.com/office/officeart/2005/8/layout/cycle1"/>
    <dgm:cxn modelId="{8A397C31-7DC3-47BC-8199-CDEFC45A2198}" type="presParOf" srcId="{0B9CF509-1FFF-463C-9968-795FB563400D}" destId="{02C7E7FB-1F80-45C9-AF8D-1AB0BACB9539}" srcOrd="18" destOrd="0" presId="urn:microsoft.com/office/officeart/2005/8/layout/cycle1"/>
    <dgm:cxn modelId="{D6B5E2FF-EAD8-4E3C-9C66-7D222743A604}" type="presParOf" srcId="{0B9CF509-1FFF-463C-9968-795FB563400D}" destId="{CBE33DCB-084E-410C-A21A-AA0D865C1EF7}" srcOrd="19" destOrd="0" presId="urn:microsoft.com/office/officeart/2005/8/layout/cycle1"/>
    <dgm:cxn modelId="{83EADC8C-1901-4B3C-B251-32DBED759E89}" type="presParOf" srcId="{0B9CF509-1FFF-463C-9968-795FB563400D}" destId="{3FEDF757-C601-47C5-8B22-7EE880F990CE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85F7F-4E50-49DF-88F3-DFA536F28B8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D71EC8AB-D074-4074-B802-5117990BA62F}">
      <dgm:prSet phldrT="[Szöveg]" custT="1"/>
      <dgm:spPr/>
      <dgm:t>
        <a:bodyPr/>
        <a:lstStyle/>
        <a:p>
          <a:r>
            <a:rPr lang="hu-HU" sz="2200" dirty="0" smtClean="0"/>
            <a:t>érettségi bizonyítvány  (2006. január 1. előtt érettségizők); </a:t>
          </a:r>
          <a:endParaRPr lang="hu-HU" sz="2200" dirty="0"/>
        </a:p>
      </dgm:t>
    </dgm:pt>
    <dgm:pt modelId="{8675BBC5-88F1-489A-A47C-38CD1B360028}" type="parTrans" cxnId="{5BBE6AA1-D589-404B-8C29-B5F48464E87B}">
      <dgm:prSet/>
      <dgm:spPr/>
      <dgm:t>
        <a:bodyPr/>
        <a:lstStyle/>
        <a:p>
          <a:endParaRPr lang="hu-HU"/>
        </a:p>
      </dgm:t>
    </dgm:pt>
    <dgm:pt modelId="{67B41FA7-3E7F-44E1-B831-DA880A4BEC31}" type="sibTrans" cxnId="{5BBE6AA1-D589-404B-8C29-B5F48464E87B}">
      <dgm:prSet/>
      <dgm:spPr/>
      <dgm:t>
        <a:bodyPr/>
        <a:lstStyle/>
        <a:p>
          <a:endParaRPr lang="hu-HU"/>
        </a:p>
      </dgm:t>
    </dgm:pt>
    <dgm:pt modelId="{91EFFE0D-634A-49F4-A134-811CCC00AA65}">
      <dgm:prSet phldrT="[Szöveg]" custT="1"/>
      <dgm:spPr/>
      <dgm:t>
        <a:bodyPr/>
        <a:lstStyle/>
        <a:p>
          <a:r>
            <a:rPr lang="hu-HU" sz="2200" dirty="0" smtClean="0"/>
            <a:t>középiskolai bizonyítvány (tanulmányi pontok)</a:t>
          </a:r>
          <a:endParaRPr lang="hu-HU" sz="2200" dirty="0"/>
        </a:p>
      </dgm:t>
    </dgm:pt>
    <dgm:pt modelId="{4DDA6CE4-FF1E-4840-8553-57C9A015D47C}" type="parTrans" cxnId="{A573FDDD-BA38-4CDF-85D6-E4ADF12DF04B}">
      <dgm:prSet/>
      <dgm:spPr/>
      <dgm:t>
        <a:bodyPr/>
        <a:lstStyle/>
        <a:p>
          <a:endParaRPr lang="hu-HU"/>
        </a:p>
      </dgm:t>
    </dgm:pt>
    <dgm:pt modelId="{C452E96E-EDE1-4E32-B1FD-460504CFA82E}" type="sibTrans" cxnId="{A573FDDD-BA38-4CDF-85D6-E4ADF12DF04B}">
      <dgm:prSet/>
      <dgm:spPr/>
      <dgm:t>
        <a:bodyPr/>
        <a:lstStyle/>
        <a:p>
          <a:endParaRPr lang="hu-HU"/>
        </a:p>
      </dgm:t>
    </dgm:pt>
    <dgm:pt modelId="{E101D5E5-12D4-43C9-B98A-A661712D8B37}">
      <dgm:prSet phldrT="[Szöveg]" custT="1"/>
      <dgm:spPr/>
      <dgm:t>
        <a:bodyPr/>
        <a:lstStyle/>
        <a:p>
          <a:r>
            <a:rPr lang="hu-HU" sz="2000" dirty="0" smtClean="0"/>
            <a:t>többletpontot igazoló dokumentum (kivéve 2003. január 1. utáni nyelvvizsga-bizonyítvány); </a:t>
          </a:r>
          <a:endParaRPr lang="hu-HU" sz="2000" dirty="0"/>
        </a:p>
      </dgm:t>
    </dgm:pt>
    <dgm:pt modelId="{07AE636E-65CE-46C5-A882-94A6EAD82A57}" type="parTrans" cxnId="{8E83518B-A185-4A5F-B8E7-47E02BBD48AF}">
      <dgm:prSet/>
      <dgm:spPr/>
      <dgm:t>
        <a:bodyPr/>
        <a:lstStyle/>
        <a:p>
          <a:endParaRPr lang="hu-HU"/>
        </a:p>
      </dgm:t>
    </dgm:pt>
    <dgm:pt modelId="{42688A93-2572-42F3-8072-152D02455998}" type="sibTrans" cxnId="{8E83518B-A185-4A5F-B8E7-47E02BBD48AF}">
      <dgm:prSet/>
      <dgm:spPr/>
      <dgm:t>
        <a:bodyPr/>
        <a:lstStyle/>
        <a:p>
          <a:endParaRPr lang="hu-HU"/>
        </a:p>
      </dgm:t>
    </dgm:pt>
    <dgm:pt modelId="{88BE426C-FBFC-4E41-B2EC-EC0D6BCEA9EA}">
      <dgm:prSet phldrT="[Szöveg]" custT="1"/>
      <dgm:spPr/>
      <dgm:t>
        <a:bodyPr/>
        <a:lstStyle/>
        <a:p>
          <a:r>
            <a:rPr lang="hu-HU" sz="2000" dirty="0" smtClean="0"/>
            <a:t>felsőfokú oklevél (abból számított pontok esetén)</a:t>
          </a:r>
          <a:endParaRPr lang="hu-HU" sz="2000" dirty="0"/>
        </a:p>
      </dgm:t>
    </dgm:pt>
    <dgm:pt modelId="{821AB6A4-17C5-4BF7-9E01-C5241EEA4E53}" type="parTrans" cxnId="{7CA9DA41-56CB-45CC-9944-F6C62C74F65D}">
      <dgm:prSet/>
      <dgm:spPr/>
      <dgm:t>
        <a:bodyPr/>
        <a:lstStyle/>
        <a:p>
          <a:endParaRPr lang="hu-HU"/>
        </a:p>
      </dgm:t>
    </dgm:pt>
    <dgm:pt modelId="{2D933102-E32C-4AF8-AFE1-4DFED944FDC1}" type="sibTrans" cxnId="{7CA9DA41-56CB-45CC-9944-F6C62C74F65D}">
      <dgm:prSet/>
      <dgm:spPr/>
      <dgm:t>
        <a:bodyPr/>
        <a:lstStyle/>
        <a:p>
          <a:endParaRPr lang="hu-HU"/>
        </a:p>
      </dgm:t>
    </dgm:pt>
    <dgm:pt modelId="{F2EA12A2-3B5F-493A-B923-6C72067F5A40}">
      <dgm:prSet phldrT="[Szöveg]" custT="1"/>
      <dgm:spPr/>
      <dgm:t>
        <a:bodyPr/>
        <a:lstStyle/>
        <a:p>
          <a:r>
            <a:rPr lang="hu-HU" sz="2000" dirty="0" smtClean="0"/>
            <a:t>egyéb dokumentum (pl. igazolás a felvételi eljárás díjának befizetéséről); </a:t>
          </a:r>
          <a:endParaRPr lang="hu-HU" sz="2000" dirty="0"/>
        </a:p>
      </dgm:t>
    </dgm:pt>
    <dgm:pt modelId="{D4657246-9A02-460B-B3B3-B6C98DC0957D}" type="parTrans" cxnId="{686569DB-9873-4A5C-B8D5-3306BB492E0A}">
      <dgm:prSet/>
      <dgm:spPr/>
      <dgm:t>
        <a:bodyPr/>
        <a:lstStyle/>
        <a:p>
          <a:endParaRPr lang="hu-HU"/>
        </a:p>
      </dgm:t>
    </dgm:pt>
    <dgm:pt modelId="{B722CF68-CBC0-463D-BA2B-B35E668760F8}" type="sibTrans" cxnId="{686569DB-9873-4A5C-B8D5-3306BB492E0A}">
      <dgm:prSet/>
      <dgm:spPr/>
      <dgm:t>
        <a:bodyPr/>
        <a:lstStyle/>
        <a:p>
          <a:endParaRPr lang="hu-HU"/>
        </a:p>
      </dgm:t>
    </dgm:pt>
    <dgm:pt modelId="{7553711A-F8E4-4958-AB03-7BF70977DECD}">
      <dgm:prSet phldrT="[Szöveg]"/>
      <dgm:spPr/>
      <dgm:t>
        <a:bodyPr/>
        <a:lstStyle/>
        <a:p>
          <a:r>
            <a:rPr lang="hu-HU" dirty="0" smtClean="0"/>
            <a:t>az intézmény által előírt speciális dokumentum (pl. foglalkozás-egészségügyi igazolás).</a:t>
          </a:r>
          <a:endParaRPr lang="hu-HU" dirty="0"/>
        </a:p>
      </dgm:t>
    </dgm:pt>
    <dgm:pt modelId="{E3447F0F-8A68-4139-BC7A-1E81157319C2}" type="parTrans" cxnId="{CEA3C0FF-E6B2-4535-A15B-A9EA4E2A9F9D}">
      <dgm:prSet/>
      <dgm:spPr/>
      <dgm:t>
        <a:bodyPr/>
        <a:lstStyle/>
        <a:p>
          <a:endParaRPr lang="hu-HU"/>
        </a:p>
      </dgm:t>
    </dgm:pt>
    <dgm:pt modelId="{3A57236B-3501-4205-9F4C-5CD860546BA4}" type="sibTrans" cxnId="{CEA3C0FF-E6B2-4535-A15B-A9EA4E2A9F9D}">
      <dgm:prSet/>
      <dgm:spPr/>
      <dgm:t>
        <a:bodyPr/>
        <a:lstStyle/>
        <a:p>
          <a:endParaRPr lang="hu-HU"/>
        </a:p>
      </dgm:t>
    </dgm:pt>
    <dgm:pt modelId="{F3FD2AE6-BEA8-449E-B598-834E1D4EC5CD}" type="pres">
      <dgm:prSet presAssocID="{CB285F7F-4E50-49DF-88F3-DFA536F28B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128E709-8166-4989-AA7C-230F1DA7BD81}" type="pres">
      <dgm:prSet presAssocID="{D71EC8AB-D074-4074-B802-5117990BA62F}" presName="node" presStyleLbl="node1" presStyleIdx="0" presStyleCnt="6" custLinFactNeighborX="596" custLinFactNeighborY="-4172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6EB0962-8BA1-49A4-92B1-95B11FBB2FE1}" type="pres">
      <dgm:prSet presAssocID="{67B41FA7-3E7F-44E1-B831-DA880A4BEC31}" presName="sibTrans" presStyleCnt="0"/>
      <dgm:spPr/>
    </dgm:pt>
    <dgm:pt modelId="{2E1E0D0F-3E33-45A8-9931-31157D91A86C}" type="pres">
      <dgm:prSet presAssocID="{91EFFE0D-634A-49F4-A134-811CCC00AA65}" presName="node" presStyleLbl="node1" presStyleIdx="1" presStyleCnt="6" custLinFactNeighborY="-4222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B26BEC-03FF-45EA-BF85-03272E172B18}" type="pres">
      <dgm:prSet presAssocID="{C452E96E-EDE1-4E32-B1FD-460504CFA82E}" presName="sibTrans" presStyleCnt="0"/>
      <dgm:spPr/>
    </dgm:pt>
    <dgm:pt modelId="{3287B59C-1409-4E37-A02A-F181FC1E92C7}" type="pres">
      <dgm:prSet presAssocID="{E101D5E5-12D4-43C9-B98A-A661712D8B37}" presName="node" presStyleLbl="node1" presStyleIdx="2" presStyleCnt="6" custLinFactNeighborX="-1192" custLinFactNeighborY="-407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C5DBA4-9F6C-4967-9AB2-0033A9366464}" type="pres">
      <dgm:prSet presAssocID="{42688A93-2572-42F3-8072-152D02455998}" presName="sibTrans" presStyleCnt="0"/>
      <dgm:spPr/>
    </dgm:pt>
    <dgm:pt modelId="{74FF406D-110A-40E3-A69D-8E7D6ADAAAC7}" type="pres">
      <dgm:prSet presAssocID="{88BE426C-FBFC-4E41-B2EC-EC0D6BCEA9E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2DC825-6189-4A34-BB13-2E4A1E4E6681}" type="pres">
      <dgm:prSet presAssocID="{2D933102-E32C-4AF8-AFE1-4DFED944FDC1}" presName="sibTrans" presStyleCnt="0"/>
      <dgm:spPr/>
    </dgm:pt>
    <dgm:pt modelId="{67B3EB57-9D50-438B-91FC-B3A1B51BF5AF}" type="pres">
      <dgm:prSet presAssocID="{F2EA12A2-3B5F-493A-B923-6C72067F5A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05A418-F263-4107-9DFF-1458896B5187}" type="pres">
      <dgm:prSet presAssocID="{B722CF68-CBC0-463D-BA2B-B35E668760F8}" presName="sibTrans" presStyleCnt="0"/>
      <dgm:spPr/>
    </dgm:pt>
    <dgm:pt modelId="{6078CF4A-F3B9-4E06-B9C3-C59BE1859A55}" type="pres">
      <dgm:prSet presAssocID="{7553711A-F8E4-4958-AB03-7BF70977DE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C8BC841-C804-4F6E-A9A1-CB4AEBAEFBE9}" type="presOf" srcId="{CB285F7F-4E50-49DF-88F3-DFA536F28B8C}" destId="{F3FD2AE6-BEA8-449E-B598-834E1D4EC5CD}" srcOrd="0" destOrd="0" presId="urn:microsoft.com/office/officeart/2005/8/layout/default"/>
    <dgm:cxn modelId="{7CA9DA41-56CB-45CC-9944-F6C62C74F65D}" srcId="{CB285F7F-4E50-49DF-88F3-DFA536F28B8C}" destId="{88BE426C-FBFC-4E41-B2EC-EC0D6BCEA9EA}" srcOrd="3" destOrd="0" parTransId="{821AB6A4-17C5-4BF7-9E01-C5241EEA4E53}" sibTransId="{2D933102-E32C-4AF8-AFE1-4DFED944FDC1}"/>
    <dgm:cxn modelId="{8E83518B-A185-4A5F-B8E7-47E02BBD48AF}" srcId="{CB285F7F-4E50-49DF-88F3-DFA536F28B8C}" destId="{E101D5E5-12D4-43C9-B98A-A661712D8B37}" srcOrd="2" destOrd="0" parTransId="{07AE636E-65CE-46C5-A882-94A6EAD82A57}" sibTransId="{42688A93-2572-42F3-8072-152D02455998}"/>
    <dgm:cxn modelId="{686569DB-9873-4A5C-B8D5-3306BB492E0A}" srcId="{CB285F7F-4E50-49DF-88F3-DFA536F28B8C}" destId="{F2EA12A2-3B5F-493A-B923-6C72067F5A40}" srcOrd="4" destOrd="0" parTransId="{D4657246-9A02-460B-B3B3-B6C98DC0957D}" sibTransId="{B722CF68-CBC0-463D-BA2B-B35E668760F8}"/>
    <dgm:cxn modelId="{A573FDDD-BA38-4CDF-85D6-E4ADF12DF04B}" srcId="{CB285F7F-4E50-49DF-88F3-DFA536F28B8C}" destId="{91EFFE0D-634A-49F4-A134-811CCC00AA65}" srcOrd="1" destOrd="0" parTransId="{4DDA6CE4-FF1E-4840-8553-57C9A015D47C}" sibTransId="{C452E96E-EDE1-4E32-B1FD-460504CFA82E}"/>
    <dgm:cxn modelId="{368D262F-C684-401B-91CA-2864B81ABF99}" type="presOf" srcId="{D71EC8AB-D074-4074-B802-5117990BA62F}" destId="{5128E709-8166-4989-AA7C-230F1DA7BD81}" srcOrd="0" destOrd="0" presId="urn:microsoft.com/office/officeart/2005/8/layout/default"/>
    <dgm:cxn modelId="{A8ED0554-BAE0-4708-A689-83092FC3E828}" type="presOf" srcId="{91EFFE0D-634A-49F4-A134-811CCC00AA65}" destId="{2E1E0D0F-3E33-45A8-9931-31157D91A86C}" srcOrd="0" destOrd="0" presId="urn:microsoft.com/office/officeart/2005/8/layout/default"/>
    <dgm:cxn modelId="{ED26A272-0CE7-462F-9A26-4D48715C41F4}" type="presOf" srcId="{E101D5E5-12D4-43C9-B98A-A661712D8B37}" destId="{3287B59C-1409-4E37-A02A-F181FC1E92C7}" srcOrd="0" destOrd="0" presId="urn:microsoft.com/office/officeart/2005/8/layout/default"/>
    <dgm:cxn modelId="{5BBE6AA1-D589-404B-8C29-B5F48464E87B}" srcId="{CB285F7F-4E50-49DF-88F3-DFA536F28B8C}" destId="{D71EC8AB-D074-4074-B802-5117990BA62F}" srcOrd="0" destOrd="0" parTransId="{8675BBC5-88F1-489A-A47C-38CD1B360028}" sibTransId="{67B41FA7-3E7F-44E1-B831-DA880A4BEC31}"/>
    <dgm:cxn modelId="{8F356353-60E8-4618-A067-57A9AF8DBBC3}" type="presOf" srcId="{7553711A-F8E4-4958-AB03-7BF70977DECD}" destId="{6078CF4A-F3B9-4E06-B9C3-C59BE1859A55}" srcOrd="0" destOrd="0" presId="urn:microsoft.com/office/officeart/2005/8/layout/default"/>
    <dgm:cxn modelId="{6225494F-D256-4569-A97C-6FA997207A9B}" type="presOf" srcId="{88BE426C-FBFC-4E41-B2EC-EC0D6BCEA9EA}" destId="{74FF406D-110A-40E3-A69D-8E7D6ADAAAC7}" srcOrd="0" destOrd="0" presId="urn:microsoft.com/office/officeart/2005/8/layout/default"/>
    <dgm:cxn modelId="{CEA3C0FF-E6B2-4535-A15B-A9EA4E2A9F9D}" srcId="{CB285F7F-4E50-49DF-88F3-DFA536F28B8C}" destId="{7553711A-F8E4-4958-AB03-7BF70977DECD}" srcOrd="5" destOrd="0" parTransId="{E3447F0F-8A68-4139-BC7A-1E81157319C2}" sibTransId="{3A57236B-3501-4205-9F4C-5CD860546BA4}"/>
    <dgm:cxn modelId="{1153F956-EB4E-46D8-8B34-30D130CFE325}" type="presOf" srcId="{F2EA12A2-3B5F-493A-B923-6C72067F5A40}" destId="{67B3EB57-9D50-438B-91FC-B3A1B51BF5AF}" srcOrd="0" destOrd="0" presId="urn:microsoft.com/office/officeart/2005/8/layout/default"/>
    <dgm:cxn modelId="{5AD33C36-D72E-4CA5-A74B-72C07483E76D}" type="presParOf" srcId="{F3FD2AE6-BEA8-449E-B598-834E1D4EC5CD}" destId="{5128E709-8166-4989-AA7C-230F1DA7BD81}" srcOrd="0" destOrd="0" presId="urn:microsoft.com/office/officeart/2005/8/layout/default"/>
    <dgm:cxn modelId="{DE4BE17C-6FCE-4C76-8881-A24FC6B3B134}" type="presParOf" srcId="{F3FD2AE6-BEA8-449E-B598-834E1D4EC5CD}" destId="{86EB0962-8BA1-49A4-92B1-95B11FBB2FE1}" srcOrd="1" destOrd="0" presId="urn:microsoft.com/office/officeart/2005/8/layout/default"/>
    <dgm:cxn modelId="{1ABF52EF-E47F-45E7-ADB2-5C2A775DB69F}" type="presParOf" srcId="{F3FD2AE6-BEA8-449E-B598-834E1D4EC5CD}" destId="{2E1E0D0F-3E33-45A8-9931-31157D91A86C}" srcOrd="2" destOrd="0" presId="urn:microsoft.com/office/officeart/2005/8/layout/default"/>
    <dgm:cxn modelId="{83D719EB-72E1-42ED-9CE1-EDC80838FA3C}" type="presParOf" srcId="{F3FD2AE6-BEA8-449E-B598-834E1D4EC5CD}" destId="{6DB26BEC-03FF-45EA-BF85-03272E172B18}" srcOrd="3" destOrd="0" presId="urn:microsoft.com/office/officeart/2005/8/layout/default"/>
    <dgm:cxn modelId="{A9CE871F-9599-40D5-B0FB-8A1A328F3A97}" type="presParOf" srcId="{F3FD2AE6-BEA8-449E-B598-834E1D4EC5CD}" destId="{3287B59C-1409-4E37-A02A-F181FC1E92C7}" srcOrd="4" destOrd="0" presId="urn:microsoft.com/office/officeart/2005/8/layout/default"/>
    <dgm:cxn modelId="{19891F0F-EA61-42D0-BBE7-5832FE4CEF40}" type="presParOf" srcId="{F3FD2AE6-BEA8-449E-B598-834E1D4EC5CD}" destId="{D2C5DBA4-9F6C-4967-9AB2-0033A9366464}" srcOrd="5" destOrd="0" presId="urn:microsoft.com/office/officeart/2005/8/layout/default"/>
    <dgm:cxn modelId="{C030A5CA-F448-4218-B43F-E2D82F2532C1}" type="presParOf" srcId="{F3FD2AE6-BEA8-449E-B598-834E1D4EC5CD}" destId="{74FF406D-110A-40E3-A69D-8E7D6ADAAAC7}" srcOrd="6" destOrd="0" presId="urn:microsoft.com/office/officeart/2005/8/layout/default"/>
    <dgm:cxn modelId="{866E6A68-F147-4A4A-B0B1-83FD7264827A}" type="presParOf" srcId="{F3FD2AE6-BEA8-449E-B598-834E1D4EC5CD}" destId="{DA2DC825-6189-4A34-BB13-2E4A1E4E6681}" srcOrd="7" destOrd="0" presId="urn:microsoft.com/office/officeart/2005/8/layout/default"/>
    <dgm:cxn modelId="{EA4A67E1-1CBA-4A3D-8145-556004D50CA4}" type="presParOf" srcId="{F3FD2AE6-BEA8-449E-B598-834E1D4EC5CD}" destId="{67B3EB57-9D50-438B-91FC-B3A1B51BF5AF}" srcOrd="8" destOrd="0" presId="urn:microsoft.com/office/officeart/2005/8/layout/default"/>
    <dgm:cxn modelId="{AE6C173B-90B9-4E91-BF90-9CF6326B25F5}" type="presParOf" srcId="{F3FD2AE6-BEA8-449E-B598-834E1D4EC5CD}" destId="{CA05A418-F263-4107-9DFF-1458896B5187}" srcOrd="9" destOrd="0" presId="urn:microsoft.com/office/officeart/2005/8/layout/default"/>
    <dgm:cxn modelId="{9EA80EBF-1203-4314-8A6E-5C4FD3FC4E63}" type="presParOf" srcId="{F3FD2AE6-BEA8-449E-B598-834E1D4EC5CD}" destId="{6078CF4A-F3B9-4E06-B9C3-C59BE1859A5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85F7F-4E50-49DF-88F3-DFA536F28B8C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D71EC8AB-D074-4074-B802-5117990BA62F}">
      <dgm:prSet phldrT="[Szöveg]" custT="1"/>
      <dgm:spPr/>
      <dgm:t>
        <a:bodyPr/>
        <a:lstStyle/>
        <a:p>
          <a:r>
            <a:rPr lang="hu-HU" sz="2200" dirty="0" smtClean="0"/>
            <a:t>felsőfokú oklevél; </a:t>
          </a:r>
          <a:endParaRPr lang="hu-HU" sz="2200" dirty="0"/>
        </a:p>
      </dgm:t>
    </dgm:pt>
    <dgm:pt modelId="{8675BBC5-88F1-489A-A47C-38CD1B360028}" type="parTrans" cxnId="{5BBE6AA1-D589-404B-8C29-B5F48464E87B}">
      <dgm:prSet/>
      <dgm:spPr/>
      <dgm:t>
        <a:bodyPr/>
        <a:lstStyle/>
        <a:p>
          <a:endParaRPr lang="hu-HU"/>
        </a:p>
      </dgm:t>
    </dgm:pt>
    <dgm:pt modelId="{67B41FA7-3E7F-44E1-B831-DA880A4BEC31}" type="sibTrans" cxnId="{5BBE6AA1-D589-404B-8C29-B5F48464E87B}">
      <dgm:prSet/>
      <dgm:spPr/>
      <dgm:t>
        <a:bodyPr/>
        <a:lstStyle/>
        <a:p>
          <a:endParaRPr lang="hu-HU"/>
        </a:p>
      </dgm:t>
    </dgm:pt>
    <dgm:pt modelId="{E101D5E5-12D4-43C9-B98A-A661712D8B37}">
      <dgm:prSet phldrT="[Szöveg]" custT="1"/>
      <dgm:spPr/>
      <dgm:t>
        <a:bodyPr/>
        <a:lstStyle/>
        <a:p>
          <a:r>
            <a:rPr lang="hu-HU" sz="2000" dirty="0" smtClean="0">
              <a:solidFill>
                <a:srgbClr val="002060"/>
              </a:solidFill>
            </a:rPr>
            <a:t>bármilyen </a:t>
          </a:r>
          <a:r>
            <a:rPr lang="hu-HU" sz="2000" b="1" dirty="0" smtClean="0">
              <a:solidFill>
                <a:srgbClr val="002060"/>
              </a:solidFill>
            </a:rPr>
            <a:t>többletpontot </a:t>
          </a:r>
          <a:r>
            <a:rPr lang="hu-HU" sz="2000" dirty="0" smtClean="0">
              <a:solidFill>
                <a:srgbClr val="002060"/>
              </a:solidFill>
            </a:rPr>
            <a:t>igazoló dokumentum (kivéve 2003. január 1. utáni nyelvvizsga-bizonyítvány); </a:t>
          </a:r>
          <a:endParaRPr lang="hu-HU" sz="2000" dirty="0">
            <a:solidFill>
              <a:srgbClr val="002060"/>
            </a:solidFill>
          </a:endParaRPr>
        </a:p>
      </dgm:t>
    </dgm:pt>
    <dgm:pt modelId="{07AE636E-65CE-46C5-A882-94A6EAD82A57}" type="parTrans" cxnId="{8E83518B-A185-4A5F-B8E7-47E02BBD48AF}">
      <dgm:prSet/>
      <dgm:spPr/>
      <dgm:t>
        <a:bodyPr/>
        <a:lstStyle/>
        <a:p>
          <a:endParaRPr lang="hu-HU"/>
        </a:p>
      </dgm:t>
    </dgm:pt>
    <dgm:pt modelId="{42688A93-2572-42F3-8072-152D02455998}" type="sibTrans" cxnId="{8E83518B-A185-4A5F-B8E7-47E02BBD48AF}">
      <dgm:prSet/>
      <dgm:spPr/>
      <dgm:t>
        <a:bodyPr/>
        <a:lstStyle/>
        <a:p>
          <a:endParaRPr lang="hu-HU"/>
        </a:p>
      </dgm:t>
    </dgm:pt>
    <dgm:pt modelId="{F2EA12A2-3B5F-493A-B923-6C72067F5A40}">
      <dgm:prSet phldrT="[Szöveg]" custT="1"/>
      <dgm:spPr/>
      <dgm:t>
        <a:bodyPr/>
        <a:lstStyle/>
        <a:p>
          <a:r>
            <a:rPr lang="hu-HU" sz="2000" dirty="0" smtClean="0"/>
            <a:t>egyéb szükséges dokumentum (pl. igazolás az intézményi vizsga díjának befizetéséről); </a:t>
          </a:r>
          <a:endParaRPr lang="hu-HU" sz="2000" dirty="0"/>
        </a:p>
      </dgm:t>
    </dgm:pt>
    <dgm:pt modelId="{D4657246-9A02-460B-B3B3-B6C98DC0957D}" type="parTrans" cxnId="{686569DB-9873-4A5C-B8D5-3306BB492E0A}">
      <dgm:prSet/>
      <dgm:spPr/>
      <dgm:t>
        <a:bodyPr/>
        <a:lstStyle/>
        <a:p>
          <a:endParaRPr lang="hu-HU"/>
        </a:p>
      </dgm:t>
    </dgm:pt>
    <dgm:pt modelId="{B722CF68-CBC0-463D-BA2B-B35E668760F8}" type="sibTrans" cxnId="{686569DB-9873-4A5C-B8D5-3306BB492E0A}">
      <dgm:prSet/>
      <dgm:spPr/>
      <dgm:t>
        <a:bodyPr/>
        <a:lstStyle/>
        <a:p>
          <a:endParaRPr lang="hu-HU"/>
        </a:p>
      </dgm:t>
    </dgm:pt>
    <dgm:pt modelId="{7553711A-F8E4-4958-AB03-7BF70977DECD}">
      <dgm:prSet phldrT="[Szöveg]"/>
      <dgm:spPr/>
      <dgm:t>
        <a:bodyPr/>
        <a:lstStyle/>
        <a:p>
          <a:r>
            <a:rPr lang="hu-HU" dirty="0" smtClean="0"/>
            <a:t>az intézmény által meghatározott, a </a:t>
          </a:r>
          <a:r>
            <a:rPr lang="hu-H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pontszámításhoz vagy a felvételhez szükséges további dokumentumok</a:t>
          </a:r>
          <a:r>
            <a:rPr lang="hu-HU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hu-HU" dirty="0" smtClean="0"/>
            <a:t>– az intézményi meghirdetésben ellenőrizhető. </a:t>
          </a:r>
          <a:endParaRPr lang="hu-HU" dirty="0"/>
        </a:p>
      </dgm:t>
    </dgm:pt>
    <dgm:pt modelId="{E3447F0F-8A68-4139-BC7A-1E81157319C2}" type="parTrans" cxnId="{CEA3C0FF-E6B2-4535-A15B-A9EA4E2A9F9D}">
      <dgm:prSet/>
      <dgm:spPr/>
      <dgm:t>
        <a:bodyPr/>
        <a:lstStyle/>
        <a:p>
          <a:endParaRPr lang="hu-HU"/>
        </a:p>
      </dgm:t>
    </dgm:pt>
    <dgm:pt modelId="{3A57236B-3501-4205-9F4C-5CD860546BA4}" type="sibTrans" cxnId="{CEA3C0FF-E6B2-4535-A15B-A9EA4E2A9F9D}">
      <dgm:prSet/>
      <dgm:spPr/>
      <dgm:t>
        <a:bodyPr/>
        <a:lstStyle/>
        <a:p>
          <a:endParaRPr lang="hu-HU"/>
        </a:p>
      </dgm:t>
    </dgm:pt>
    <dgm:pt modelId="{F3FD2AE6-BEA8-449E-B598-834E1D4EC5CD}" type="pres">
      <dgm:prSet presAssocID="{CB285F7F-4E50-49DF-88F3-DFA536F28B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128E709-8166-4989-AA7C-230F1DA7BD81}" type="pres">
      <dgm:prSet presAssocID="{D71EC8AB-D074-4074-B802-5117990BA6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6EB0962-8BA1-49A4-92B1-95B11FBB2FE1}" type="pres">
      <dgm:prSet presAssocID="{67B41FA7-3E7F-44E1-B831-DA880A4BEC31}" presName="sibTrans" presStyleCnt="0"/>
      <dgm:spPr/>
    </dgm:pt>
    <dgm:pt modelId="{3287B59C-1409-4E37-A02A-F181FC1E92C7}" type="pres">
      <dgm:prSet presAssocID="{E101D5E5-12D4-43C9-B98A-A661712D8B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C5DBA4-9F6C-4967-9AB2-0033A9366464}" type="pres">
      <dgm:prSet presAssocID="{42688A93-2572-42F3-8072-152D02455998}" presName="sibTrans" presStyleCnt="0"/>
      <dgm:spPr/>
    </dgm:pt>
    <dgm:pt modelId="{67B3EB57-9D50-438B-91FC-B3A1B51BF5AF}" type="pres">
      <dgm:prSet presAssocID="{F2EA12A2-3B5F-493A-B923-6C72067F5A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05A418-F263-4107-9DFF-1458896B5187}" type="pres">
      <dgm:prSet presAssocID="{B722CF68-CBC0-463D-BA2B-B35E668760F8}" presName="sibTrans" presStyleCnt="0"/>
      <dgm:spPr/>
    </dgm:pt>
    <dgm:pt modelId="{6078CF4A-F3B9-4E06-B9C3-C59BE1859A55}" type="pres">
      <dgm:prSet presAssocID="{7553711A-F8E4-4958-AB03-7BF70977DE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6829CA6-2C16-4735-8C36-A28CF6892E94}" type="presOf" srcId="{D71EC8AB-D074-4074-B802-5117990BA62F}" destId="{5128E709-8166-4989-AA7C-230F1DA7BD81}" srcOrd="0" destOrd="0" presId="urn:microsoft.com/office/officeart/2005/8/layout/default"/>
    <dgm:cxn modelId="{686569DB-9873-4A5C-B8D5-3306BB492E0A}" srcId="{CB285F7F-4E50-49DF-88F3-DFA536F28B8C}" destId="{F2EA12A2-3B5F-493A-B923-6C72067F5A40}" srcOrd="2" destOrd="0" parTransId="{D4657246-9A02-460B-B3B3-B6C98DC0957D}" sibTransId="{B722CF68-CBC0-463D-BA2B-B35E668760F8}"/>
    <dgm:cxn modelId="{CEA3C0FF-E6B2-4535-A15B-A9EA4E2A9F9D}" srcId="{CB285F7F-4E50-49DF-88F3-DFA536F28B8C}" destId="{7553711A-F8E4-4958-AB03-7BF70977DECD}" srcOrd="3" destOrd="0" parTransId="{E3447F0F-8A68-4139-BC7A-1E81157319C2}" sibTransId="{3A57236B-3501-4205-9F4C-5CD860546BA4}"/>
    <dgm:cxn modelId="{6E40CA1F-AAB2-40C5-B7F7-F55FA55356EE}" type="presOf" srcId="{CB285F7F-4E50-49DF-88F3-DFA536F28B8C}" destId="{F3FD2AE6-BEA8-449E-B598-834E1D4EC5CD}" srcOrd="0" destOrd="0" presId="urn:microsoft.com/office/officeart/2005/8/layout/default"/>
    <dgm:cxn modelId="{FECC316D-0B94-4048-BF26-1719DFC43825}" type="presOf" srcId="{E101D5E5-12D4-43C9-B98A-A661712D8B37}" destId="{3287B59C-1409-4E37-A02A-F181FC1E92C7}" srcOrd="0" destOrd="0" presId="urn:microsoft.com/office/officeart/2005/8/layout/default"/>
    <dgm:cxn modelId="{8E83518B-A185-4A5F-B8E7-47E02BBD48AF}" srcId="{CB285F7F-4E50-49DF-88F3-DFA536F28B8C}" destId="{E101D5E5-12D4-43C9-B98A-A661712D8B37}" srcOrd="1" destOrd="0" parTransId="{07AE636E-65CE-46C5-A882-94A6EAD82A57}" sibTransId="{42688A93-2572-42F3-8072-152D02455998}"/>
    <dgm:cxn modelId="{4523BF72-BE70-49EA-8B9C-73E66E107412}" type="presOf" srcId="{7553711A-F8E4-4958-AB03-7BF70977DECD}" destId="{6078CF4A-F3B9-4E06-B9C3-C59BE1859A55}" srcOrd="0" destOrd="0" presId="urn:microsoft.com/office/officeart/2005/8/layout/default"/>
    <dgm:cxn modelId="{5BBE6AA1-D589-404B-8C29-B5F48464E87B}" srcId="{CB285F7F-4E50-49DF-88F3-DFA536F28B8C}" destId="{D71EC8AB-D074-4074-B802-5117990BA62F}" srcOrd="0" destOrd="0" parTransId="{8675BBC5-88F1-489A-A47C-38CD1B360028}" sibTransId="{67B41FA7-3E7F-44E1-B831-DA880A4BEC31}"/>
    <dgm:cxn modelId="{9F0F984A-00A2-49D2-B960-CA85BA33CB75}" type="presOf" srcId="{F2EA12A2-3B5F-493A-B923-6C72067F5A40}" destId="{67B3EB57-9D50-438B-91FC-B3A1B51BF5AF}" srcOrd="0" destOrd="0" presId="urn:microsoft.com/office/officeart/2005/8/layout/default"/>
    <dgm:cxn modelId="{920ED64A-0921-4836-A449-6B02CB5457B6}" type="presParOf" srcId="{F3FD2AE6-BEA8-449E-B598-834E1D4EC5CD}" destId="{5128E709-8166-4989-AA7C-230F1DA7BD81}" srcOrd="0" destOrd="0" presId="urn:microsoft.com/office/officeart/2005/8/layout/default"/>
    <dgm:cxn modelId="{C0DD052C-C3E1-4C16-944C-340E9937E1AF}" type="presParOf" srcId="{F3FD2AE6-BEA8-449E-B598-834E1D4EC5CD}" destId="{86EB0962-8BA1-49A4-92B1-95B11FBB2FE1}" srcOrd="1" destOrd="0" presId="urn:microsoft.com/office/officeart/2005/8/layout/default"/>
    <dgm:cxn modelId="{F16AC8CC-0417-46A0-8E53-E3619192A291}" type="presParOf" srcId="{F3FD2AE6-BEA8-449E-B598-834E1D4EC5CD}" destId="{3287B59C-1409-4E37-A02A-F181FC1E92C7}" srcOrd="2" destOrd="0" presId="urn:microsoft.com/office/officeart/2005/8/layout/default"/>
    <dgm:cxn modelId="{9F7EDA4F-52E1-4A09-8C63-0D3FB02BE3FA}" type="presParOf" srcId="{F3FD2AE6-BEA8-449E-B598-834E1D4EC5CD}" destId="{D2C5DBA4-9F6C-4967-9AB2-0033A9366464}" srcOrd="3" destOrd="0" presId="urn:microsoft.com/office/officeart/2005/8/layout/default"/>
    <dgm:cxn modelId="{406AACF9-CA41-4BC9-AE34-63C70453BF85}" type="presParOf" srcId="{F3FD2AE6-BEA8-449E-B598-834E1D4EC5CD}" destId="{67B3EB57-9D50-438B-91FC-B3A1B51BF5AF}" srcOrd="4" destOrd="0" presId="urn:microsoft.com/office/officeart/2005/8/layout/default"/>
    <dgm:cxn modelId="{324ACD2B-FBB5-4760-BD94-7F4D073C04D7}" type="presParOf" srcId="{F3FD2AE6-BEA8-449E-B598-834E1D4EC5CD}" destId="{CA05A418-F263-4107-9DFF-1458896B5187}" srcOrd="5" destOrd="0" presId="urn:microsoft.com/office/officeart/2005/8/layout/default"/>
    <dgm:cxn modelId="{326ED312-7390-4423-82D7-70517FA9EB21}" type="presParOf" srcId="{F3FD2AE6-BEA8-449E-B598-834E1D4EC5CD}" destId="{6078CF4A-F3B9-4E06-B9C3-C59BE1859A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8956E1-EA15-43F8-AC82-1D0113A4D10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741B8D5-BE64-4C18-80BD-F76682AF5DDA}">
      <dgm:prSet phldrT="[Szöveg]"/>
      <dgm:spPr>
        <a:solidFill>
          <a:srgbClr val="002060"/>
        </a:solidFill>
      </dgm:spPr>
      <dgm:t>
        <a:bodyPr/>
        <a:lstStyle/>
        <a:p>
          <a:r>
            <a:rPr lang="hu-HU" dirty="0" smtClean="0"/>
            <a:t>érvényes jelentkezés </a:t>
          </a:r>
          <a:r>
            <a:rPr lang="hu-HU" dirty="0" smtClean="0">
              <a:solidFill>
                <a:srgbClr val="FF0000"/>
              </a:solidFill>
            </a:rPr>
            <a:t>(határidők!!)</a:t>
          </a:r>
          <a:endParaRPr lang="hu-HU" dirty="0">
            <a:solidFill>
              <a:srgbClr val="FF0000"/>
            </a:solidFill>
          </a:endParaRPr>
        </a:p>
      </dgm:t>
    </dgm:pt>
    <dgm:pt modelId="{A338D7D7-5C23-491A-BB2A-632C29A316FE}" type="parTrans" cxnId="{746FF086-A4CD-4C76-901E-30CC7C0DD85E}">
      <dgm:prSet/>
      <dgm:spPr/>
      <dgm:t>
        <a:bodyPr/>
        <a:lstStyle/>
        <a:p>
          <a:endParaRPr lang="hu-HU"/>
        </a:p>
      </dgm:t>
    </dgm:pt>
    <dgm:pt modelId="{4F14424E-03E6-456B-B71B-E347357A537B}" type="sibTrans" cxnId="{746FF086-A4CD-4C76-901E-30CC7C0DD85E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hu-HU"/>
        </a:p>
      </dgm:t>
    </dgm:pt>
    <dgm:pt modelId="{50547855-E927-4EE8-88D4-93145E36C58E}">
      <dgm:prSet phldrT="[Szöveg]"/>
      <dgm:spPr>
        <a:solidFill>
          <a:srgbClr val="002060"/>
        </a:solidFill>
      </dgm:spPr>
      <dgm:t>
        <a:bodyPr/>
        <a:lstStyle/>
        <a:p>
          <a:r>
            <a:rPr lang="hu-HU" dirty="0" smtClean="0"/>
            <a:t>megfelelő végzettség megszerzése</a:t>
          </a:r>
          <a:endParaRPr lang="hu-HU" dirty="0"/>
        </a:p>
      </dgm:t>
    </dgm:pt>
    <dgm:pt modelId="{31BA2B11-D68A-4458-8504-AFE1CD263143}" type="parTrans" cxnId="{606F08F3-A1CD-422F-8308-8EA744BB30AC}">
      <dgm:prSet/>
      <dgm:spPr/>
      <dgm:t>
        <a:bodyPr/>
        <a:lstStyle/>
        <a:p>
          <a:endParaRPr lang="hu-HU"/>
        </a:p>
      </dgm:t>
    </dgm:pt>
    <dgm:pt modelId="{4249D5A5-AE7C-47E1-A5C7-FF02C4709B9D}" type="sibTrans" cxnId="{606F08F3-A1CD-422F-8308-8EA744BB30AC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hu-HU"/>
        </a:p>
      </dgm:t>
    </dgm:pt>
    <dgm:pt modelId="{52368CB5-AA03-4D9D-93B9-1414D8AC6E61}">
      <dgm:prSet phldrT="[Szöveg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u-HU" dirty="0" smtClean="0">
              <a:solidFill>
                <a:schemeClr val="accent2">
                  <a:lumMod val="50000"/>
                </a:schemeClr>
              </a:solidFill>
            </a:rPr>
            <a:t>felvételi követelmény (legalább egy emelt szint)</a:t>
          </a:r>
          <a:endParaRPr lang="hu-HU" dirty="0">
            <a:solidFill>
              <a:schemeClr val="accent2">
                <a:lumMod val="50000"/>
              </a:schemeClr>
            </a:solidFill>
          </a:endParaRPr>
        </a:p>
      </dgm:t>
    </dgm:pt>
    <dgm:pt modelId="{4B19687F-31D7-465D-A71C-ECE4CA4806F6}" type="parTrans" cxnId="{E49D0471-B828-42B9-AD6F-864E21ED8C83}">
      <dgm:prSet/>
      <dgm:spPr/>
      <dgm:t>
        <a:bodyPr/>
        <a:lstStyle/>
        <a:p>
          <a:endParaRPr lang="hu-HU"/>
        </a:p>
      </dgm:t>
    </dgm:pt>
    <dgm:pt modelId="{831E709B-38A6-4A6B-8CA2-AEE3C161AEF5}" type="sibTrans" cxnId="{E49D0471-B828-42B9-AD6F-864E21ED8C83}">
      <dgm:prSet/>
      <dgm:spPr>
        <a:ln w="44450">
          <a:solidFill>
            <a:schemeClr val="accent1"/>
          </a:solidFill>
        </a:ln>
      </dgm:spPr>
      <dgm:t>
        <a:bodyPr/>
        <a:lstStyle/>
        <a:p>
          <a:endParaRPr lang="hu-HU"/>
        </a:p>
      </dgm:t>
    </dgm:pt>
    <dgm:pt modelId="{83D324D3-C635-4C6F-BD1E-7AC78059EDB5}">
      <dgm:prSet phldrT="[Szöveg]"/>
      <dgm:spPr>
        <a:solidFill>
          <a:srgbClr val="002060"/>
        </a:solidFill>
      </dgm:spPr>
      <dgm:t>
        <a:bodyPr/>
        <a:lstStyle/>
        <a:p>
          <a:r>
            <a:rPr lang="hu-HU" dirty="0" smtClean="0"/>
            <a:t>érettségi követelmény (előírt szinten)</a:t>
          </a:r>
          <a:endParaRPr lang="hu-HU" dirty="0"/>
        </a:p>
      </dgm:t>
    </dgm:pt>
    <dgm:pt modelId="{EB7973DC-A20B-43FD-9AEA-A4904378CF84}" type="parTrans" cxnId="{786CD472-CE73-407A-AFC8-5176ADA89CD9}">
      <dgm:prSet/>
      <dgm:spPr/>
      <dgm:t>
        <a:bodyPr/>
        <a:lstStyle/>
        <a:p>
          <a:endParaRPr lang="hu-HU"/>
        </a:p>
      </dgm:t>
    </dgm:pt>
    <dgm:pt modelId="{1668C006-1213-47CC-8785-FA4CB1B919E2}" type="sibTrans" cxnId="{786CD472-CE73-407A-AFC8-5176ADA89CD9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hu-HU"/>
        </a:p>
      </dgm:t>
    </dgm:pt>
    <dgm:pt modelId="{22E33A6D-8940-42EF-985C-FB21F5B7C7E1}">
      <dgm:prSet phldrT="[Szöveg]"/>
      <dgm:spPr>
        <a:solidFill>
          <a:srgbClr val="002060"/>
        </a:solidFill>
      </dgm:spPr>
      <dgm:t>
        <a:bodyPr/>
        <a:lstStyle/>
        <a:p>
          <a:r>
            <a:rPr lang="hu-HU" dirty="0" smtClean="0"/>
            <a:t>egyéb feltételek (pl. alkalmassági)</a:t>
          </a:r>
          <a:endParaRPr lang="hu-HU" dirty="0"/>
        </a:p>
      </dgm:t>
    </dgm:pt>
    <dgm:pt modelId="{84FE12E5-1CF2-40B3-B17F-56D7C07FDAAA}" type="parTrans" cxnId="{00430EA2-B33B-42BF-9776-D2681767BA79}">
      <dgm:prSet/>
      <dgm:spPr/>
      <dgm:t>
        <a:bodyPr/>
        <a:lstStyle/>
        <a:p>
          <a:endParaRPr lang="hu-HU"/>
        </a:p>
      </dgm:t>
    </dgm:pt>
    <dgm:pt modelId="{3073393B-4984-4449-AFB8-657F0F28560C}" type="sibTrans" cxnId="{00430EA2-B33B-42BF-9776-D2681767BA79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hu-HU"/>
        </a:p>
      </dgm:t>
    </dgm:pt>
    <dgm:pt modelId="{0C8D53BC-3854-42E9-BDE2-A55CDA237325}">
      <dgm:prSet/>
      <dgm:spPr>
        <a:solidFill>
          <a:srgbClr val="002060"/>
        </a:solidFill>
      </dgm:spPr>
      <dgm:t>
        <a:bodyPr/>
        <a:lstStyle/>
        <a:p>
          <a:r>
            <a:rPr lang="hu-HU" dirty="0" smtClean="0"/>
            <a:t>jogszabályi minimum</a:t>
          </a:r>
          <a:endParaRPr lang="hu-HU" dirty="0"/>
        </a:p>
      </dgm:t>
    </dgm:pt>
    <dgm:pt modelId="{4894D63C-95FA-4B4F-9ADA-752E4E960CB9}" type="parTrans" cxnId="{60A34817-B48D-427E-BCAB-D1A158BC5A3D}">
      <dgm:prSet/>
      <dgm:spPr/>
      <dgm:t>
        <a:bodyPr/>
        <a:lstStyle/>
        <a:p>
          <a:endParaRPr lang="hu-HU"/>
        </a:p>
      </dgm:t>
    </dgm:pt>
    <dgm:pt modelId="{071DD28E-3520-4176-9F54-3535E78AEE6F}" type="sibTrans" cxnId="{60A34817-B48D-427E-BCAB-D1A158BC5A3D}">
      <dgm:prSet/>
      <dgm:spPr>
        <a:ln w="44450">
          <a:solidFill>
            <a:schemeClr val="accent1"/>
          </a:solidFill>
        </a:ln>
      </dgm:spPr>
      <dgm:t>
        <a:bodyPr/>
        <a:lstStyle/>
        <a:p>
          <a:endParaRPr lang="hu-HU"/>
        </a:p>
      </dgm:t>
    </dgm:pt>
    <dgm:pt modelId="{1A2F4E36-D466-4B87-90E9-25894CB29D27}">
      <dgm:prSet/>
      <dgm:spPr>
        <a:solidFill>
          <a:srgbClr val="002060"/>
        </a:solidFill>
      </dgm:spPr>
      <dgm:t>
        <a:bodyPr/>
        <a:lstStyle/>
        <a:p>
          <a:r>
            <a:rPr lang="hu-HU" dirty="0" smtClean="0"/>
            <a:t>ponthatár elérése</a:t>
          </a:r>
          <a:endParaRPr lang="hu-HU" dirty="0"/>
        </a:p>
      </dgm:t>
    </dgm:pt>
    <dgm:pt modelId="{DE97AC9C-19E3-4C8A-9CCB-582EA275E2D2}" type="parTrans" cxnId="{BA691889-ADD0-4B2D-A391-DEEB4F4C995D}">
      <dgm:prSet/>
      <dgm:spPr/>
      <dgm:t>
        <a:bodyPr/>
        <a:lstStyle/>
        <a:p>
          <a:endParaRPr lang="hu-HU"/>
        </a:p>
      </dgm:t>
    </dgm:pt>
    <dgm:pt modelId="{5D5EE499-56C2-48E0-A25F-CEF1F5C94066}" type="sibTrans" cxnId="{BA691889-ADD0-4B2D-A391-DEEB4F4C995D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hu-HU"/>
        </a:p>
      </dgm:t>
    </dgm:pt>
    <dgm:pt modelId="{D1050DB1-D26B-43A9-99FC-813950E60765}">
      <dgm:prSet/>
      <dgm:spPr/>
      <dgm:t>
        <a:bodyPr/>
        <a:lstStyle/>
        <a:p>
          <a:r>
            <a:rPr lang="hu-HU" dirty="0" smtClean="0"/>
            <a:t>FELVÉTELT NYER</a:t>
          </a:r>
          <a:endParaRPr lang="hu-HU" dirty="0"/>
        </a:p>
      </dgm:t>
    </dgm:pt>
    <dgm:pt modelId="{69E71B33-8512-4A2F-8632-AC963D537BAB}" type="parTrans" cxnId="{18B8F3E9-A916-4A5B-9FCB-8DB323DFEF2B}">
      <dgm:prSet/>
      <dgm:spPr/>
      <dgm:t>
        <a:bodyPr/>
        <a:lstStyle/>
        <a:p>
          <a:endParaRPr lang="hu-HU"/>
        </a:p>
      </dgm:t>
    </dgm:pt>
    <dgm:pt modelId="{6274174E-28FF-477F-851C-F6E00782A074}" type="sibTrans" cxnId="{18B8F3E9-A916-4A5B-9FCB-8DB323DFEF2B}">
      <dgm:prSet/>
      <dgm:spPr>
        <a:ln w="444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hu-HU"/>
        </a:p>
      </dgm:t>
    </dgm:pt>
    <dgm:pt modelId="{100F60F7-94EA-4F5D-A273-C6E94781D879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hu-HU" b="1" dirty="0" smtClean="0">
              <a:solidFill>
                <a:srgbClr val="501C42"/>
              </a:solidFill>
            </a:rPr>
            <a:t>gólyatábor </a:t>
          </a:r>
          <a:r>
            <a:rPr lang="hu-HU" b="1" dirty="0" smtClean="0">
              <a:solidFill>
                <a:srgbClr val="501C42"/>
              </a:solidFill>
              <a:sym typeface="Wingdings" panose="05000000000000000000" pitchFamily="2" charset="2"/>
            </a:rPr>
            <a:t></a:t>
          </a:r>
        </a:p>
        <a:p>
          <a:r>
            <a:rPr lang="hu-HU" b="1" dirty="0" smtClean="0">
              <a:solidFill>
                <a:srgbClr val="501C42"/>
              </a:solidFill>
              <a:sym typeface="Wingdings" panose="05000000000000000000" pitchFamily="2" charset="2"/>
            </a:rPr>
            <a:t>beiratkozás</a:t>
          </a:r>
          <a:endParaRPr lang="hu-HU" b="1" dirty="0">
            <a:solidFill>
              <a:srgbClr val="501C42"/>
            </a:solidFill>
          </a:endParaRPr>
        </a:p>
      </dgm:t>
    </dgm:pt>
    <dgm:pt modelId="{D6B285A8-97BB-4972-93A7-16362263F6F6}" type="parTrans" cxnId="{7346FB82-1628-4182-8DF0-DE1CF1B7D5EE}">
      <dgm:prSet/>
      <dgm:spPr/>
      <dgm:t>
        <a:bodyPr/>
        <a:lstStyle/>
        <a:p>
          <a:endParaRPr lang="hu-HU"/>
        </a:p>
      </dgm:t>
    </dgm:pt>
    <dgm:pt modelId="{1FB584D0-AE12-4D78-9D06-03D71EA4EA87}" type="sibTrans" cxnId="{7346FB82-1628-4182-8DF0-DE1CF1B7D5EE}">
      <dgm:prSet/>
      <dgm:spPr/>
      <dgm:t>
        <a:bodyPr/>
        <a:lstStyle/>
        <a:p>
          <a:endParaRPr lang="hu-HU"/>
        </a:p>
      </dgm:t>
    </dgm:pt>
    <dgm:pt modelId="{606A1562-48F2-4B02-877B-53397461D6F1}" type="pres">
      <dgm:prSet presAssocID="{1D8956E1-EA15-43F8-AC82-1D0113A4D1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CC0A6A0-641E-4A27-A4D2-AACABB9CCD5E}" type="pres">
      <dgm:prSet presAssocID="{E741B8D5-BE64-4C18-80BD-F76682AF5DD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19866C-C062-4E57-AAB1-9B129C6FB152}" type="pres">
      <dgm:prSet presAssocID="{4F14424E-03E6-456B-B71B-E347357A537B}" presName="sibTrans" presStyleLbl="sibTrans1D1" presStyleIdx="0" presStyleCnt="8"/>
      <dgm:spPr/>
      <dgm:t>
        <a:bodyPr/>
        <a:lstStyle/>
        <a:p>
          <a:endParaRPr lang="hu-HU"/>
        </a:p>
      </dgm:t>
    </dgm:pt>
    <dgm:pt modelId="{3178795A-D5DA-43FB-BC52-00399299C6F1}" type="pres">
      <dgm:prSet presAssocID="{4F14424E-03E6-456B-B71B-E347357A537B}" presName="connectorText" presStyleLbl="sibTrans1D1" presStyleIdx="0" presStyleCnt="8"/>
      <dgm:spPr/>
      <dgm:t>
        <a:bodyPr/>
        <a:lstStyle/>
        <a:p>
          <a:endParaRPr lang="hu-HU"/>
        </a:p>
      </dgm:t>
    </dgm:pt>
    <dgm:pt modelId="{E31DF20E-B660-44C7-A223-284D7C75E7DC}" type="pres">
      <dgm:prSet presAssocID="{50547855-E927-4EE8-88D4-93145E36C58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9A8F69-EE55-47EB-A491-9D7DF414428F}" type="pres">
      <dgm:prSet presAssocID="{4249D5A5-AE7C-47E1-A5C7-FF02C4709B9D}" presName="sibTrans" presStyleLbl="sibTrans1D1" presStyleIdx="1" presStyleCnt="8"/>
      <dgm:spPr/>
      <dgm:t>
        <a:bodyPr/>
        <a:lstStyle/>
        <a:p>
          <a:endParaRPr lang="hu-HU"/>
        </a:p>
      </dgm:t>
    </dgm:pt>
    <dgm:pt modelId="{C448C676-5489-45C8-A7C1-198260467E62}" type="pres">
      <dgm:prSet presAssocID="{4249D5A5-AE7C-47E1-A5C7-FF02C4709B9D}" presName="connectorText" presStyleLbl="sibTrans1D1" presStyleIdx="1" presStyleCnt="8"/>
      <dgm:spPr/>
      <dgm:t>
        <a:bodyPr/>
        <a:lstStyle/>
        <a:p>
          <a:endParaRPr lang="hu-HU"/>
        </a:p>
      </dgm:t>
    </dgm:pt>
    <dgm:pt modelId="{838AE9AF-55A5-44C5-A4B7-09FE56D6E0CB}" type="pres">
      <dgm:prSet presAssocID="{52368CB5-AA03-4D9D-93B9-1414D8AC6E61}" presName="node" presStyleLbl="node1" presStyleIdx="2" presStyleCnt="9" custScaleX="146978" custLinFactNeighborX="5857" custLinFactNeighborY="-69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06AC10-9A79-4FE4-A3E1-F00F29660820}" type="pres">
      <dgm:prSet presAssocID="{831E709B-38A6-4A6B-8CA2-AEE3C161AEF5}" presName="sibTrans" presStyleLbl="sibTrans1D1" presStyleIdx="2" presStyleCnt="8"/>
      <dgm:spPr/>
      <dgm:t>
        <a:bodyPr/>
        <a:lstStyle/>
        <a:p>
          <a:endParaRPr lang="hu-HU"/>
        </a:p>
      </dgm:t>
    </dgm:pt>
    <dgm:pt modelId="{704619FF-5BCF-45EB-9859-09C42167AA6B}" type="pres">
      <dgm:prSet presAssocID="{831E709B-38A6-4A6B-8CA2-AEE3C161AEF5}" presName="connectorText" presStyleLbl="sibTrans1D1" presStyleIdx="2" presStyleCnt="8"/>
      <dgm:spPr/>
      <dgm:t>
        <a:bodyPr/>
        <a:lstStyle/>
        <a:p>
          <a:endParaRPr lang="hu-HU"/>
        </a:p>
      </dgm:t>
    </dgm:pt>
    <dgm:pt modelId="{845D7719-E0AF-490F-9AE2-9885B754EFDD}" type="pres">
      <dgm:prSet presAssocID="{83D324D3-C635-4C6F-BD1E-7AC78059EDB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BDB7D0-A239-4A51-9507-7C770759730C}" type="pres">
      <dgm:prSet presAssocID="{1668C006-1213-47CC-8785-FA4CB1B919E2}" presName="sibTrans" presStyleLbl="sibTrans1D1" presStyleIdx="3" presStyleCnt="8"/>
      <dgm:spPr/>
      <dgm:t>
        <a:bodyPr/>
        <a:lstStyle/>
        <a:p>
          <a:endParaRPr lang="hu-HU"/>
        </a:p>
      </dgm:t>
    </dgm:pt>
    <dgm:pt modelId="{6FED2F10-EFCF-4E92-BEA6-4166021E8793}" type="pres">
      <dgm:prSet presAssocID="{1668C006-1213-47CC-8785-FA4CB1B919E2}" presName="connectorText" presStyleLbl="sibTrans1D1" presStyleIdx="3" presStyleCnt="8"/>
      <dgm:spPr/>
      <dgm:t>
        <a:bodyPr/>
        <a:lstStyle/>
        <a:p>
          <a:endParaRPr lang="hu-HU"/>
        </a:p>
      </dgm:t>
    </dgm:pt>
    <dgm:pt modelId="{EF2B8690-BBC9-40A8-8838-4A2E561C242D}" type="pres">
      <dgm:prSet presAssocID="{22E33A6D-8940-42EF-985C-FB21F5B7C7E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435F65-C5D5-4816-B1DD-36D10BD74D2D}" type="pres">
      <dgm:prSet presAssocID="{3073393B-4984-4449-AFB8-657F0F28560C}" presName="sibTrans" presStyleLbl="sibTrans1D1" presStyleIdx="4" presStyleCnt="8"/>
      <dgm:spPr/>
      <dgm:t>
        <a:bodyPr/>
        <a:lstStyle/>
        <a:p>
          <a:endParaRPr lang="hu-HU"/>
        </a:p>
      </dgm:t>
    </dgm:pt>
    <dgm:pt modelId="{0412F262-0122-4674-A6DA-7F49E0ED0DEC}" type="pres">
      <dgm:prSet presAssocID="{3073393B-4984-4449-AFB8-657F0F28560C}" presName="connectorText" presStyleLbl="sibTrans1D1" presStyleIdx="4" presStyleCnt="8"/>
      <dgm:spPr/>
      <dgm:t>
        <a:bodyPr/>
        <a:lstStyle/>
        <a:p>
          <a:endParaRPr lang="hu-HU"/>
        </a:p>
      </dgm:t>
    </dgm:pt>
    <dgm:pt modelId="{B490FB14-84E4-4FBA-8321-0ADD75FFB6D4}" type="pres">
      <dgm:prSet presAssocID="{0C8D53BC-3854-42E9-BDE2-A55CDA23732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A3F9FE-2B9B-46AD-AD14-722E989670C3}" type="pres">
      <dgm:prSet presAssocID="{071DD28E-3520-4176-9F54-3535E78AEE6F}" presName="sibTrans" presStyleLbl="sibTrans1D1" presStyleIdx="5" presStyleCnt="8"/>
      <dgm:spPr/>
      <dgm:t>
        <a:bodyPr/>
        <a:lstStyle/>
        <a:p>
          <a:endParaRPr lang="hu-HU"/>
        </a:p>
      </dgm:t>
    </dgm:pt>
    <dgm:pt modelId="{52F73254-A8A5-484F-89D2-50151BC1BF0C}" type="pres">
      <dgm:prSet presAssocID="{071DD28E-3520-4176-9F54-3535E78AEE6F}" presName="connectorText" presStyleLbl="sibTrans1D1" presStyleIdx="5" presStyleCnt="8"/>
      <dgm:spPr/>
      <dgm:t>
        <a:bodyPr/>
        <a:lstStyle/>
        <a:p>
          <a:endParaRPr lang="hu-HU"/>
        </a:p>
      </dgm:t>
    </dgm:pt>
    <dgm:pt modelId="{B17869A2-D98B-46DD-A6B9-B97DED0EDAF9}" type="pres">
      <dgm:prSet presAssocID="{1A2F4E36-D466-4B87-90E9-25894CB29D2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9F83FB-130C-40BC-8031-23CCC82A30D9}" type="pres">
      <dgm:prSet presAssocID="{5D5EE499-56C2-48E0-A25F-CEF1F5C94066}" presName="sibTrans" presStyleLbl="sibTrans1D1" presStyleIdx="6" presStyleCnt="8"/>
      <dgm:spPr/>
      <dgm:t>
        <a:bodyPr/>
        <a:lstStyle/>
        <a:p>
          <a:endParaRPr lang="hu-HU"/>
        </a:p>
      </dgm:t>
    </dgm:pt>
    <dgm:pt modelId="{629B457C-C8DD-4B7C-A35D-0CBD6E6D4221}" type="pres">
      <dgm:prSet presAssocID="{5D5EE499-56C2-48E0-A25F-CEF1F5C94066}" presName="connectorText" presStyleLbl="sibTrans1D1" presStyleIdx="6" presStyleCnt="8"/>
      <dgm:spPr/>
      <dgm:t>
        <a:bodyPr/>
        <a:lstStyle/>
        <a:p>
          <a:endParaRPr lang="hu-HU"/>
        </a:p>
      </dgm:t>
    </dgm:pt>
    <dgm:pt modelId="{2E3476F7-45EE-420D-8BF0-C3EC31C27F98}" type="pres">
      <dgm:prSet presAssocID="{D1050DB1-D26B-43A9-99FC-813950E6076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07E7B0-784A-470A-9D72-C89AC2379CAF}" type="pres">
      <dgm:prSet presAssocID="{6274174E-28FF-477F-851C-F6E00782A074}" presName="sibTrans" presStyleLbl="sibTrans1D1" presStyleIdx="7" presStyleCnt="8"/>
      <dgm:spPr/>
      <dgm:t>
        <a:bodyPr/>
        <a:lstStyle/>
        <a:p>
          <a:endParaRPr lang="hu-HU"/>
        </a:p>
      </dgm:t>
    </dgm:pt>
    <dgm:pt modelId="{5C4A51B0-E873-44A1-9DCF-D00137B6F427}" type="pres">
      <dgm:prSet presAssocID="{6274174E-28FF-477F-851C-F6E00782A074}" presName="connectorText" presStyleLbl="sibTrans1D1" presStyleIdx="7" presStyleCnt="8"/>
      <dgm:spPr/>
      <dgm:t>
        <a:bodyPr/>
        <a:lstStyle/>
        <a:p>
          <a:endParaRPr lang="hu-HU"/>
        </a:p>
      </dgm:t>
    </dgm:pt>
    <dgm:pt modelId="{17DE4921-BB15-42DA-8CA0-B57477E2888F}" type="pres">
      <dgm:prSet presAssocID="{100F60F7-94EA-4F5D-A273-C6E94781D879}" presName="node" presStyleLbl="node1" presStyleIdx="8" presStyleCnt="9" custLinFactNeighborX="30538" custLinFactNeighborY="-61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A91CBDC-CC97-4986-9E3C-B74602DB3A88}" type="presOf" srcId="{50547855-E927-4EE8-88D4-93145E36C58E}" destId="{E31DF20E-B660-44C7-A223-284D7C75E7DC}" srcOrd="0" destOrd="0" presId="urn:microsoft.com/office/officeart/2005/8/layout/bProcess3"/>
    <dgm:cxn modelId="{D79A3396-993F-4736-8108-56D594D7B8EB}" type="presOf" srcId="{831E709B-38A6-4A6B-8CA2-AEE3C161AEF5}" destId="{704619FF-5BCF-45EB-9859-09C42167AA6B}" srcOrd="1" destOrd="0" presId="urn:microsoft.com/office/officeart/2005/8/layout/bProcess3"/>
    <dgm:cxn modelId="{42A5E9E3-347F-4DCC-AD9E-D436D1112968}" type="presOf" srcId="{071DD28E-3520-4176-9F54-3535E78AEE6F}" destId="{D4A3F9FE-2B9B-46AD-AD14-722E989670C3}" srcOrd="0" destOrd="0" presId="urn:microsoft.com/office/officeart/2005/8/layout/bProcess3"/>
    <dgm:cxn modelId="{F233067C-8061-4BC3-ADD3-4486A0C116BB}" type="presOf" srcId="{E741B8D5-BE64-4C18-80BD-F76682AF5DDA}" destId="{2CC0A6A0-641E-4A27-A4D2-AACABB9CCD5E}" srcOrd="0" destOrd="0" presId="urn:microsoft.com/office/officeart/2005/8/layout/bProcess3"/>
    <dgm:cxn modelId="{3A86FDD2-E9AC-4E4A-B1DB-F0A725B70533}" type="presOf" srcId="{3073393B-4984-4449-AFB8-657F0F28560C}" destId="{C4435F65-C5D5-4816-B1DD-36D10BD74D2D}" srcOrd="0" destOrd="0" presId="urn:microsoft.com/office/officeart/2005/8/layout/bProcess3"/>
    <dgm:cxn modelId="{6A726384-6FF3-4EF9-95D3-89350F628EC1}" type="presOf" srcId="{1668C006-1213-47CC-8785-FA4CB1B919E2}" destId="{00BDB7D0-A239-4A51-9507-7C770759730C}" srcOrd="0" destOrd="0" presId="urn:microsoft.com/office/officeart/2005/8/layout/bProcess3"/>
    <dgm:cxn modelId="{60A34817-B48D-427E-BCAB-D1A158BC5A3D}" srcId="{1D8956E1-EA15-43F8-AC82-1D0113A4D106}" destId="{0C8D53BC-3854-42E9-BDE2-A55CDA237325}" srcOrd="5" destOrd="0" parTransId="{4894D63C-95FA-4B4F-9ADA-752E4E960CB9}" sibTransId="{071DD28E-3520-4176-9F54-3535E78AEE6F}"/>
    <dgm:cxn modelId="{77805F06-83BB-4E92-ABD0-DF253127F0F2}" type="presOf" srcId="{5D5EE499-56C2-48E0-A25F-CEF1F5C94066}" destId="{629B457C-C8DD-4B7C-A35D-0CBD6E6D4221}" srcOrd="1" destOrd="0" presId="urn:microsoft.com/office/officeart/2005/8/layout/bProcess3"/>
    <dgm:cxn modelId="{02FFC337-F558-4E27-934E-E362875FD8F3}" type="presOf" srcId="{6274174E-28FF-477F-851C-F6E00782A074}" destId="{7707E7B0-784A-470A-9D72-C89AC2379CAF}" srcOrd="0" destOrd="0" presId="urn:microsoft.com/office/officeart/2005/8/layout/bProcess3"/>
    <dgm:cxn modelId="{C611D3DD-473C-4C8B-817D-C38EC672B992}" type="presOf" srcId="{831E709B-38A6-4A6B-8CA2-AEE3C161AEF5}" destId="{4306AC10-9A79-4FE4-A3E1-F00F29660820}" srcOrd="0" destOrd="0" presId="urn:microsoft.com/office/officeart/2005/8/layout/bProcess3"/>
    <dgm:cxn modelId="{C071C682-B4D4-467A-B776-54C465B80EF4}" type="presOf" srcId="{83D324D3-C635-4C6F-BD1E-7AC78059EDB5}" destId="{845D7719-E0AF-490F-9AE2-9885B754EFDD}" srcOrd="0" destOrd="0" presId="urn:microsoft.com/office/officeart/2005/8/layout/bProcess3"/>
    <dgm:cxn modelId="{5A252A3C-8CFE-4F27-98CD-6661CC3B52F6}" type="presOf" srcId="{22E33A6D-8940-42EF-985C-FB21F5B7C7E1}" destId="{EF2B8690-BBC9-40A8-8838-4A2E561C242D}" srcOrd="0" destOrd="0" presId="urn:microsoft.com/office/officeart/2005/8/layout/bProcess3"/>
    <dgm:cxn modelId="{606F08F3-A1CD-422F-8308-8EA744BB30AC}" srcId="{1D8956E1-EA15-43F8-AC82-1D0113A4D106}" destId="{50547855-E927-4EE8-88D4-93145E36C58E}" srcOrd="1" destOrd="0" parTransId="{31BA2B11-D68A-4458-8504-AFE1CD263143}" sibTransId="{4249D5A5-AE7C-47E1-A5C7-FF02C4709B9D}"/>
    <dgm:cxn modelId="{F99831D3-DA9C-4E75-B5A4-D6AE5B051E61}" type="presOf" srcId="{D1050DB1-D26B-43A9-99FC-813950E60765}" destId="{2E3476F7-45EE-420D-8BF0-C3EC31C27F98}" srcOrd="0" destOrd="0" presId="urn:microsoft.com/office/officeart/2005/8/layout/bProcess3"/>
    <dgm:cxn modelId="{B61F2F91-BD63-46EE-B79F-367DADE392C9}" type="presOf" srcId="{6274174E-28FF-477F-851C-F6E00782A074}" destId="{5C4A51B0-E873-44A1-9DCF-D00137B6F427}" srcOrd="1" destOrd="0" presId="urn:microsoft.com/office/officeart/2005/8/layout/bProcess3"/>
    <dgm:cxn modelId="{34CE5086-9050-40FC-B421-AC9114E70BEC}" type="presOf" srcId="{0C8D53BC-3854-42E9-BDE2-A55CDA237325}" destId="{B490FB14-84E4-4FBA-8321-0ADD75FFB6D4}" srcOrd="0" destOrd="0" presId="urn:microsoft.com/office/officeart/2005/8/layout/bProcess3"/>
    <dgm:cxn modelId="{21213F90-1AF7-4334-B34B-AE490C7725DF}" type="presOf" srcId="{4F14424E-03E6-456B-B71B-E347357A537B}" destId="{3178795A-D5DA-43FB-BC52-00399299C6F1}" srcOrd="1" destOrd="0" presId="urn:microsoft.com/office/officeart/2005/8/layout/bProcess3"/>
    <dgm:cxn modelId="{647907B4-D1CD-44DE-9A2D-823547529140}" type="presOf" srcId="{52368CB5-AA03-4D9D-93B9-1414D8AC6E61}" destId="{838AE9AF-55A5-44C5-A4B7-09FE56D6E0CB}" srcOrd="0" destOrd="0" presId="urn:microsoft.com/office/officeart/2005/8/layout/bProcess3"/>
    <dgm:cxn modelId="{00430EA2-B33B-42BF-9776-D2681767BA79}" srcId="{1D8956E1-EA15-43F8-AC82-1D0113A4D106}" destId="{22E33A6D-8940-42EF-985C-FB21F5B7C7E1}" srcOrd="4" destOrd="0" parTransId="{84FE12E5-1CF2-40B3-B17F-56D7C07FDAAA}" sibTransId="{3073393B-4984-4449-AFB8-657F0F28560C}"/>
    <dgm:cxn modelId="{523791F6-CFB1-4CEC-A151-649788DCCCE1}" type="presOf" srcId="{100F60F7-94EA-4F5D-A273-C6E94781D879}" destId="{17DE4921-BB15-42DA-8CA0-B57477E2888F}" srcOrd="0" destOrd="0" presId="urn:microsoft.com/office/officeart/2005/8/layout/bProcess3"/>
    <dgm:cxn modelId="{53883352-5F56-4464-A6CB-BEF274107760}" type="presOf" srcId="{1D8956E1-EA15-43F8-AC82-1D0113A4D106}" destId="{606A1562-48F2-4B02-877B-53397461D6F1}" srcOrd="0" destOrd="0" presId="urn:microsoft.com/office/officeart/2005/8/layout/bProcess3"/>
    <dgm:cxn modelId="{786CD472-CE73-407A-AFC8-5176ADA89CD9}" srcId="{1D8956E1-EA15-43F8-AC82-1D0113A4D106}" destId="{83D324D3-C635-4C6F-BD1E-7AC78059EDB5}" srcOrd="3" destOrd="0" parTransId="{EB7973DC-A20B-43FD-9AEA-A4904378CF84}" sibTransId="{1668C006-1213-47CC-8785-FA4CB1B919E2}"/>
    <dgm:cxn modelId="{C5F80862-2DD2-44E2-897E-1A98359CFDFD}" type="presOf" srcId="{4249D5A5-AE7C-47E1-A5C7-FF02C4709B9D}" destId="{C448C676-5489-45C8-A7C1-198260467E62}" srcOrd="1" destOrd="0" presId="urn:microsoft.com/office/officeart/2005/8/layout/bProcess3"/>
    <dgm:cxn modelId="{47ADC1F6-583F-4316-B630-1EF4E5BF9F98}" type="presOf" srcId="{4F14424E-03E6-456B-B71B-E347357A537B}" destId="{6D19866C-C062-4E57-AAB1-9B129C6FB152}" srcOrd="0" destOrd="0" presId="urn:microsoft.com/office/officeart/2005/8/layout/bProcess3"/>
    <dgm:cxn modelId="{746FF086-A4CD-4C76-901E-30CC7C0DD85E}" srcId="{1D8956E1-EA15-43F8-AC82-1D0113A4D106}" destId="{E741B8D5-BE64-4C18-80BD-F76682AF5DDA}" srcOrd="0" destOrd="0" parTransId="{A338D7D7-5C23-491A-BB2A-632C29A316FE}" sibTransId="{4F14424E-03E6-456B-B71B-E347357A537B}"/>
    <dgm:cxn modelId="{5718D222-ECB2-4F4E-972B-F3BAE5137A73}" type="presOf" srcId="{3073393B-4984-4449-AFB8-657F0F28560C}" destId="{0412F262-0122-4674-A6DA-7F49E0ED0DEC}" srcOrd="1" destOrd="0" presId="urn:microsoft.com/office/officeart/2005/8/layout/bProcess3"/>
    <dgm:cxn modelId="{7346FB82-1628-4182-8DF0-DE1CF1B7D5EE}" srcId="{1D8956E1-EA15-43F8-AC82-1D0113A4D106}" destId="{100F60F7-94EA-4F5D-A273-C6E94781D879}" srcOrd="8" destOrd="0" parTransId="{D6B285A8-97BB-4972-93A7-16362263F6F6}" sibTransId="{1FB584D0-AE12-4D78-9D06-03D71EA4EA87}"/>
    <dgm:cxn modelId="{17ED5993-F69F-4E00-A8BD-EEBA22D4E237}" type="presOf" srcId="{5D5EE499-56C2-48E0-A25F-CEF1F5C94066}" destId="{559F83FB-130C-40BC-8031-23CCC82A30D9}" srcOrd="0" destOrd="0" presId="urn:microsoft.com/office/officeart/2005/8/layout/bProcess3"/>
    <dgm:cxn modelId="{A7769F4C-1A21-4792-849C-CE33B4E744EE}" type="presOf" srcId="{1A2F4E36-D466-4B87-90E9-25894CB29D27}" destId="{B17869A2-D98B-46DD-A6B9-B97DED0EDAF9}" srcOrd="0" destOrd="0" presId="urn:microsoft.com/office/officeart/2005/8/layout/bProcess3"/>
    <dgm:cxn modelId="{D9B63841-447C-4F31-A02E-185AEEB421DA}" type="presOf" srcId="{4249D5A5-AE7C-47E1-A5C7-FF02C4709B9D}" destId="{699A8F69-EE55-47EB-A491-9D7DF414428F}" srcOrd="0" destOrd="0" presId="urn:microsoft.com/office/officeart/2005/8/layout/bProcess3"/>
    <dgm:cxn modelId="{0233A008-D373-42EE-AF16-E676C7761A6E}" type="presOf" srcId="{1668C006-1213-47CC-8785-FA4CB1B919E2}" destId="{6FED2F10-EFCF-4E92-BEA6-4166021E8793}" srcOrd="1" destOrd="0" presId="urn:microsoft.com/office/officeart/2005/8/layout/bProcess3"/>
    <dgm:cxn modelId="{18B8F3E9-A916-4A5B-9FCB-8DB323DFEF2B}" srcId="{1D8956E1-EA15-43F8-AC82-1D0113A4D106}" destId="{D1050DB1-D26B-43A9-99FC-813950E60765}" srcOrd="7" destOrd="0" parTransId="{69E71B33-8512-4A2F-8632-AC963D537BAB}" sibTransId="{6274174E-28FF-477F-851C-F6E00782A074}"/>
    <dgm:cxn modelId="{BA691889-ADD0-4B2D-A391-DEEB4F4C995D}" srcId="{1D8956E1-EA15-43F8-AC82-1D0113A4D106}" destId="{1A2F4E36-D466-4B87-90E9-25894CB29D27}" srcOrd="6" destOrd="0" parTransId="{DE97AC9C-19E3-4C8A-9CCB-582EA275E2D2}" sibTransId="{5D5EE499-56C2-48E0-A25F-CEF1F5C94066}"/>
    <dgm:cxn modelId="{E49D0471-B828-42B9-AD6F-864E21ED8C83}" srcId="{1D8956E1-EA15-43F8-AC82-1D0113A4D106}" destId="{52368CB5-AA03-4D9D-93B9-1414D8AC6E61}" srcOrd="2" destOrd="0" parTransId="{4B19687F-31D7-465D-A71C-ECE4CA4806F6}" sibTransId="{831E709B-38A6-4A6B-8CA2-AEE3C161AEF5}"/>
    <dgm:cxn modelId="{D9A2AD4D-FB1F-4BEB-A34B-2184C4CEFEBB}" type="presOf" srcId="{071DD28E-3520-4176-9F54-3535E78AEE6F}" destId="{52F73254-A8A5-484F-89D2-50151BC1BF0C}" srcOrd="1" destOrd="0" presId="urn:microsoft.com/office/officeart/2005/8/layout/bProcess3"/>
    <dgm:cxn modelId="{89F3B53F-5341-41E2-B3B5-CBEA97DE293B}" type="presParOf" srcId="{606A1562-48F2-4B02-877B-53397461D6F1}" destId="{2CC0A6A0-641E-4A27-A4D2-AACABB9CCD5E}" srcOrd="0" destOrd="0" presId="urn:microsoft.com/office/officeart/2005/8/layout/bProcess3"/>
    <dgm:cxn modelId="{1878DC36-DD1F-4AE8-B667-E3C2BB0613C7}" type="presParOf" srcId="{606A1562-48F2-4B02-877B-53397461D6F1}" destId="{6D19866C-C062-4E57-AAB1-9B129C6FB152}" srcOrd="1" destOrd="0" presId="urn:microsoft.com/office/officeart/2005/8/layout/bProcess3"/>
    <dgm:cxn modelId="{C615A5D5-93AB-4AE2-AFFC-50D961B9AF7C}" type="presParOf" srcId="{6D19866C-C062-4E57-AAB1-9B129C6FB152}" destId="{3178795A-D5DA-43FB-BC52-00399299C6F1}" srcOrd="0" destOrd="0" presId="urn:microsoft.com/office/officeart/2005/8/layout/bProcess3"/>
    <dgm:cxn modelId="{BC151990-C456-4491-9AC7-3E23BD1543D2}" type="presParOf" srcId="{606A1562-48F2-4B02-877B-53397461D6F1}" destId="{E31DF20E-B660-44C7-A223-284D7C75E7DC}" srcOrd="2" destOrd="0" presId="urn:microsoft.com/office/officeart/2005/8/layout/bProcess3"/>
    <dgm:cxn modelId="{8B10F85E-9F2A-4569-9E5C-BEEC3C6896DE}" type="presParOf" srcId="{606A1562-48F2-4B02-877B-53397461D6F1}" destId="{699A8F69-EE55-47EB-A491-9D7DF414428F}" srcOrd="3" destOrd="0" presId="urn:microsoft.com/office/officeart/2005/8/layout/bProcess3"/>
    <dgm:cxn modelId="{A7B86E34-2BA9-4699-B5F2-D298A9FBCC2C}" type="presParOf" srcId="{699A8F69-EE55-47EB-A491-9D7DF414428F}" destId="{C448C676-5489-45C8-A7C1-198260467E62}" srcOrd="0" destOrd="0" presId="urn:microsoft.com/office/officeart/2005/8/layout/bProcess3"/>
    <dgm:cxn modelId="{8307740F-51EF-456A-ACE4-4946D1811539}" type="presParOf" srcId="{606A1562-48F2-4B02-877B-53397461D6F1}" destId="{838AE9AF-55A5-44C5-A4B7-09FE56D6E0CB}" srcOrd="4" destOrd="0" presId="urn:microsoft.com/office/officeart/2005/8/layout/bProcess3"/>
    <dgm:cxn modelId="{F99333E6-8147-47A2-89B2-D497DC7E76A8}" type="presParOf" srcId="{606A1562-48F2-4B02-877B-53397461D6F1}" destId="{4306AC10-9A79-4FE4-A3E1-F00F29660820}" srcOrd="5" destOrd="0" presId="urn:microsoft.com/office/officeart/2005/8/layout/bProcess3"/>
    <dgm:cxn modelId="{DA4731AE-DC21-456B-8E3D-090B478789E8}" type="presParOf" srcId="{4306AC10-9A79-4FE4-A3E1-F00F29660820}" destId="{704619FF-5BCF-45EB-9859-09C42167AA6B}" srcOrd="0" destOrd="0" presId="urn:microsoft.com/office/officeart/2005/8/layout/bProcess3"/>
    <dgm:cxn modelId="{D3B265D3-C270-47C5-83EB-E8B4A527A108}" type="presParOf" srcId="{606A1562-48F2-4B02-877B-53397461D6F1}" destId="{845D7719-E0AF-490F-9AE2-9885B754EFDD}" srcOrd="6" destOrd="0" presId="urn:microsoft.com/office/officeart/2005/8/layout/bProcess3"/>
    <dgm:cxn modelId="{3F3D8327-6433-4F06-81DD-D48B21265CC7}" type="presParOf" srcId="{606A1562-48F2-4B02-877B-53397461D6F1}" destId="{00BDB7D0-A239-4A51-9507-7C770759730C}" srcOrd="7" destOrd="0" presId="urn:microsoft.com/office/officeart/2005/8/layout/bProcess3"/>
    <dgm:cxn modelId="{302D7F80-77DA-440C-94E6-AACED9883F84}" type="presParOf" srcId="{00BDB7D0-A239-4A51-9507-7C770759730C}" destId="{6FED2F10-EFCF-4E92-BEA6-4166021E8793}" srcOrd="0" destOrd="0" presId="urn:microsoft.com/office/officeart/2005/8/layout/bProcess3"/>
    <dgm:cxn modelId="{4686D107-5266-4CFE-B302-199772E81031}" type="presParOf" srcId="{606A1562-48F2-4B02-877B-53397461D6F1}" destId="{EF2B8690-BBC9-40A8-8838-4A2E561C242D}" srcOrd="8" destOrd="0" presId="urn:microsoft.com/office/officeart/2005/8/layout/bProcess3"/>
    <dgm:cxn modelId="{0745794C-0F49-41BE-B738-43F3140BEC34}" type="presParOf" srcId="{606A1562-48F2-4B02-877B-53397461D6F1}" destId="{C4435F65-C5D5-4816-B1DD-36D10BD74D2D}" srcOrd="9" destOrd="0" presId="urn:microsoft.com/office/officeart/2005/8/layout/bProcess3"/>
    <dgm:cxn modelId="{03EEF6C9-D5D1-4AD3-A776-C863265C5807}" type="presParOf" srcId="{C4435F65-C5D5-4816-B1DD-36D10BD74D2D}" destId="{0412F262-0122-4674-A6DA-7F49E0ED0DEC}" srcOrd="0" destOrd="0" presId="urn:microsoft.com/office/officeart/2005/8/layout/bProcess3"/>
    <dgm:cxn modelId="{DA83AA74-CB55-4C37-BF69-AB2280B1E487}" type="presParOf" srcId="{606A1562-48F2-4B02-877B-53397461D6F1}" destId="{B490FB14-84E4-4FBA-8321-0ADD75FFB6D4}" srcOrd="10" destOrd="0" presId="urn:microsoft.com/office/officeart/2005/8/layout/bProcess3"/>
    <dgm:cxn modelId="{F955BCF7-5A0F-465E-96D5-BD2E90641C3B}" type="presParOf" srcId="{606A1562-48F2-4B02-877B-53397461D6F1}" destId="{D4A3F9FE-2B9B-46AD-AD14-722E989670C3}" srcOrd="11" destOrd="0" presId="urn:microsoft.com/office/officeart/2005/8/layout/bProcess3"/>
    <dgm:cxn modelId="{5946E597-D190-4421-BC7B-4D926714ABE8}" type="presParOf" srcId="{D4A3F9FE-2B9B-46AD-AD14-722E989670C3}" destId="{52F73254-A8A5-484F-89D2-50151BC1BF0C}" srcOrd="0" destOrd="0" presId="urn:microsoft.com/office/officeart/2005/8/layout/bProcess3"/>
    <dgm:cxn modelId="{006542D1-6407-4F70-B5F3-968572F2E49D}" type="presParOf" srcId="{606A1562-48F2-4B02-877B-53397461D6F1}" destId="{B17869A2-D98B-46DD-A6B9-B97DED0EDAF9}" srcOrd="12" destOrd="0" presId="urn:microsoft.com/office/officeart/2005/8/layout/bProcess3"/>
    <dgm:cxn modelId="{80284C37-B4D7-4DA4-B47F-A1499DDA73E0}" type="presParOf" srcId="{606A1562-48F2-4B02-877B-53397461D6F1}" destId="{559F83FB-130C-40BC-8031-23CCC82A30D9}" srcOrd="13" destOrd="0" presId="urn:microsoft.com/office/officeart/2005/8/layout/bProcess3"/>
    <dgm:cxn modelId="{91707623-93D8-47D9-818C-C4C2FE128DF2}" type="presParOf" srcId="{559F83FB-130C-40BC-8031-23CCC82A30D9}" destId="{629B457C-C8DD-4B7C-A35D-0CBD6E6D4221}" srcOrd="0" destOrd="0" presId="urn:microsoft.com/office/officeart/2005/8/layout/bProcess3"/>
    <dgm:cxn modelId="{8CA323C9-40F7-456F-8A7C-5DA2E188F52F}" type="presParOf" srcId="{606A1562-48F2-4B02-877B-53397461D6F1}" destId="{2E3476F7-45EE-420D-8BF0-C3EC31C27F98}" srcOrd="14" destOrd="0" presId="urn:microsoft.com/office/officeart/2005/8/layout/bProcess3"/>
    <dgm:cxn modelId="{35F995A7-28B1-407B-B4A5-D49D982E27E5}" type="presParOf" srcId="{606A1562-48F2-4B02-877B-53397461D6F1}" destId="{7707E7B0-784A-470A-9D72-C89AC2379CAF}" srcOrd="15" destOrd="0" presId="urn:microsoft.com/office/officeart/2005/8/layout/bProcess3"/>
    <dgm:cxn modelId="{BD74EE40-EEF9-45C7-88E7-A0BC17B395EF}" type="presParOf" srcId="{7707E7B0-784A-470A-9D72-C89AC2379CAF}" destId="{5C4A51B0-E873-44A1-9DCF-D00137B6F427}" srcOrd="0" destOrd="0" presId="urn:microsoft.com/office/officeart/2005/8/layout/bProcess3"/>
    <dgm:cxn modelId="{82463C65-1D55-40C9-BA75-A78EA7B5907C}" type="presParOf" srcId="{606A1562-48F2-4B02-877B-53397461D6F1}" destId="{17DE4921-BB15-42DA-8CA0-B57477E2888F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18EC7-95D5-415E-B76C-B5D33BF02DB0}">
      <dsp:nvSpPr>
        <dsp:cNvPr id="0" name=""/>
        <dsp:cNvSpPr/>
      </dsp:nvSpPr>
      <dsp:spPr>
        <a:xfrm>
          <a:off x="3952456" y="131599"/>
          <a:ext cx="1360776" cy="507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FF0000"/>
              </a:solidFill>
            </a:rPr>
            <a:t>február 15.</a:t>
          </a:r>
          <a:endParaRPr lang="hu-HU" sz="2000" b="1" kern="1200" dirty="0">
            <a:solidFill>
              <a:srgbClr val="FF0000"/>
            </a:solidFill>
          </a:endParaRPr>
        </a:p>
      </dsp:txBody>
      <dsp:txXfrm>
        <a:off x="3952456" y="131599"/>
        <a:ext cx="1360776" cy="507683"/>
      </dsp:txXfrm>
    </dsp:sp>
    <dsp:sp modelId="{C91E0A73-98DC-4842-9AC9-0357694A880D}">
      <dsp:nvSpPr>
        <dsp:cNvPr id="0" name=""/>
        <dsp:cNvSpPr/>
      </dsp:nvSpPr>
      <dsp:spPr>
        <a:xfrm>
          <a:off x="1673617" y="-378565"/>
          <a:ext cx="3576342" cy="3576342"/>
        </a:xfrm>
        <a:prstGeom prst="circularArrow">
          <a:avLst>
            <a:gd name="adj1" fmla="val 3763"/>
            <a:gd name="adj2" fmla="val 234758"/>
            <a:gd name="adj3" fmla="val 20306805"/>
            <a:gd name="adj4" fmla="val 19921743"/>
            <a:gd name="adj5" fmla="val 439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DEBB5F-0B61-4C06-B0A7-9381D2F2866F}">
      <dsp:nvSpPr>
        <dsp:cNvPr id="0" name=""/>
        <dsp:cNvSpPr/>
      </dsp:nvSpPr>
      <dsp:spPr>
        <a:xfrm>
          <a:off x="4474154" y="911885"/>
          <a:ext cx="1440133" cy="69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FF0000"/>
              </a:solidFill>
            </a:rPr>
            <a:t>február 20.</a:t>
          </a:r>
        </a:p>
      </dsp:txBody>
      <dsp:txXfrm>
        <a:off x="4474154" y="911885"/>
        <a:ext cx="1440133" cy="690059"/>
      </dsp:txXfrm>
    </dsp:sp>
    <dsp:sp modelId="{FF54ED93-8837-410C-BCEE-F5673EC5A5EC}">
      <dsp:nvSpPr>
        <dsp:cNvPr id="0" name=""/>
        <dsp:cNvSpPr/>
      </dsp:nvSpPr>
      <dsp:spPr>
        <a:xfrm>
          <a:off x="1847494" y="-128193"/>
          <a:ext cx="3576342" cy="3576342"/>
        </a:xfrm>
        <a:prstGeom prst="circularArrow">
          <a:avLst>
            <a:gd name="adj1" fmla="val 3763"/>
            <a:gd name="adj2" fmla="val 234758"/>
            <a:gd name="adj3" fmla="val 882320"/>
            <a:gd name="adj4" fmla="val 21478505"/>
            <a:gd name="adj5" fmla="val 439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5054EF-A601-4DB6-92B4-5016D29E4863}">
      <dsp:nvSpPr>
        <dsp:cNvPr id="0" name=""/>
        <dsp:cNvSpPr/>
      </dsp:nvSpPr>
      <dsp:spPr>
        <a:xfrm>
          <a:off x="4530619" y="2184322"/>
          <a:ext cx="1087947" cy="69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339933"/>
              </a:solidFill>
            </a:rPr>
            <a:t>április 19.</a:t>
          </a:r>
          <a:endParaRPr lang="hu-HU" sz="2000" b="1" kern="1200" dirty="0">
            <a:solidFill>
              <a:srgbClr val="339933"/>
            </a:solidFill>
          </a:endParaRPr>
        </a:p>
      </dsp:txBody>
      <dsp:txXfrm>
        <a:off x="4530619" y="2184322"/>
        <a:ext cx="1087947" cy="690059"/>
      </dsp:txXfrm>
    </dsp:sp>
    <dsp:sp modelId="{29CFE005-3796-4E4B-9817-58CAC936EDE8}">
      <dsp:nvSpPr>
        <dsp:cNvPr id="0" name=""/>
        <dsp:cNvSpPr/>
      </dsp:nvSpPr>
      <dsp:spPr>
        <a:xfrm>
          <a:off x="1808595" y="33090"/>
          <a:ext cx="3576342" cy="3576342"/>
        </a:xfrm>
        <a:prstGeom prst="circularArrow">
          <a:avLst>
            <a:gd name="adj1" fmla="val 3763"/>
            <a:gd name="adj2" fmla="val 234758"/>
            <a:gd name="adj3" fmla="val 4110653"/>
            <a:gd name="adj4" fmla="val 2392926"/>
            <a:gd name="adj5" fmla="val 439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23D646-4007-461E-98EC-7C86CF052C36}">
      <dsp:nvSpPr>
        <dsp:cNvPr id="0" name=""/>
        <dsp:cNvSpPr/>
      </dsp:nvSpPr>
      <dsp:spPr>
        <a:xfrm>
          <a:off x="3064021" y="3124572"/>
          <a:ext cx="1028713" cy="69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FF0000"/>
              </a:solidFill>
            </a:rPr>
            <a:t>július 9.</a:t>
          </a:r>
          <a:endParaRPr lang="hu-HU" sz="2000" b="1" kern="1200" dirty="0">
            <a:solidFill>
              <a:srgbClr val="FF0000"/>
            </a:solidFill>
          </a:endParaRPr>
        </a:p>
      </dsp:txBody>
      <dsp:txXfrm>
        <a:off x="3064021" y="3124572"/>
        <a:ext cx="1028713" cy="690059"/>
      </dsp:txXfrm>
    </dsp:sp>
    <dsp:sp modelId="{4FC73A7A-376B-4423-A442-A2D156268C13}">
      <dsp:nvSpPr>
        <dsp:cNvPr id="0" name=""/>
        <dsp:cNvSpPr/>
      </dsp:nvSpPr>
      <dsp:spPr>
        <a:xfrm>
          <a:off x="1790207" y="39034"/>
          <a:ext cx="3576342" cy="3576342"/>
        </a:xfrm>
        <a:prstGeom prst="circularArrow">
          <a:avLst>
            <a:gd name="adj1" fmla="val 3763"/>
            <a:gd name="adj2" fmla="val 234758"/>
            <a:gd name="adj3" fmla="val 7177228"/>
            <a:gd name="adj4" fmla="val 6495039"/>
            <a:gd name="adj5" fmla="val 439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5A566E-AD94-49FF-A440-AD439DE793FF}">
      <dsp:nvSpPr>
        <dsp:cNvPr id="0" name=""/>
        <dsp:cNvSpPr/>
      </dsp:nvSpPr>
      <dsp:spPr>
        <a:xfrm>
          <a:off x="1451400" y="2506193"/>
          <a:ext cx="1685801" cy="69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501C42"/>
              </a:solidFill>
            </a:rPr>
            <a:t>július 23.</a:t>
          </a:r>
          <a:endParaRPr lang="hu-HU" sz="2000" b="1" kern="1200" dirty="0">
            <a:solidFill>
              <a:srgbClr val="501C42"/>
            </a:solidFill>
          </a:endParaRPr>
        </a:p>
      </dsp:txBody>
      <dsp:txXfrm>
        <a:off x="1451400" y="2506193"/>
        <a:ext cx="1685801" cy="690059"/>
      </dsp:txXfrm>
    </dsp:sp>
    <dsp:sp modelId="{7DC826FB-8E2F-4B51-9C4D-C0EAE9F950D6}">
      <dsp:nvSpPr>
        <dsp:cNvPr id="0" name=""/>
        <dsp:cNvSpPr/>
      </dsp:nvSpPr>
      <dsp:spPr>
        <a:xfrm>
          <a:off x="1790207" y="39034"/>
          <a:ext cx="3576342" cy="3576342"/>
        </a:xfrm>
        <a:prstGeom prst="circularArrow">
          <a:avLst>
            <a:gd name="adj1" fmla="val 3763"/>
            <a:gd name="adj2" fmla="val 234758"/>
            <a:gd name="adj3" fmla="val 10608022"/>
            <a:gd name="adj4" fmla="val 9334836"/>
            <a:gd name="adj5" fmla="val 439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4ECB88-0EC8-4E19-8010-5D1BF1E9D001}">
      <dsp:nvSpPr>
        <dsp:cNvPr id="0" name=""/>
        <dsp:cNvSpPr/>
      </dsp:nvSpPr>
      <dsp:spPr>
        <a:xfrm>
          <a:off x="1632130" y="1116708"/>
          <a:ext cx="690059" cy="69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augusztus vége</a:t>
          </a:r>
          <a:endParaRPr lang="hu-HU" sz="1200" b="1" kern="1200" dirty="0"/>
        </a:p>
      </dsp:txBody>
      <dsp:txXfrm>
        <a:off x="1632130" y="1116708"/>
        <a:ext cx="690059" cy="690059"/>
      </dsp:txXfrm>
    </dsp:sp>
    <dsp:sp modelId="{CF4CD821-7419-4177-9D46-E691F8B52684}">
      <dsp:nvSpPr>
        <dsp:cNvPr id="0" name=""/>
        <dsp:cNvSpPr/>
      </dsp:nvSpPr>
      <dsp:spPr>
        <a:xfrm>
          <a:off x="1875337" y="-237141"/>
          <a:ext cx="3576342" cy="3576342"/>
        </a:xfrm>
        <a:prstGeom prst="circularArrow">
          <a:avLst>
            <a:gd name="adj1" fmla="val 3763"/>
            <a:gd name="adj2" fmla="val 234758"/>
            <a:gd name="adj3" fmla="val 12537955"/>
            <a:gd name="adj4" fmla="val 11696614"/>
            <a:gd name="adj5" fmla="val 439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40000" dist="20000" dir="5400000" rotWithShape="0">
            <a:schemeClr val="bg1"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E33DCB-084E-410C-A21A-AA0D865C1EF7}">
      <dsp:nvSpPr>
        <dsp:cNvPr id="0" name=""/>
        <dsp:cNvSpPr/>
      </dsp:nvSpPr>
      <dsp:spPr>
        <a:xfrm>
          <a:off x="1703917" y="44538"/>
          <a:ext cx="1940143" cy="60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501C42"/>
              </a:solidFill>
            </a:rPr>
            <a:t>december 19.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 dirty="0"/>
        </a:p>
      </dsp:txBody>
      <dsp:txXfrm>
        <a:off x="1703917" y="44538"/>
        <a:ext cx="1940143" cy="604098"/>
      </dsp:txXfrm>
    </dsp:sp>
    <dsp:sp modelId="{3FEDF757-C601-47C5-8B22-7EE880F990CE}">
      <dsp:nvSpPr>
        <dsp:cNvPr id="0" name=""/>
        <dsp:cNvSpPr/>
      </dsp:nvSpPr>
      <dsp:spPr>
        <a:xfrm>
          <a:off x="1958515" y="-46159"/>
          <a:ext cx="3576342" cy="3576342"/>
        </a:xfrm>
        <a:prstGeom prst="circularArrow">
          <a:avLst>
            <a:gd name="adj1" fmla="val 3763"/>
            <a:gd name="adj2" fmla="val 234758"/>
            <a:gd name="adj3" fmla="val 16751629"/>
            <a:gd name="adj4" fmla="val 15941082"/>
            <a:gd name="adj5" fmla="val 439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8E709-8166-4989-AA7C-230F1DA7BD81}">
      <dsp:nvSpPr>
        <dsp:cNvPr id="0" name=""/>
        <dsp:cNvSpPr/>
      </dsp:nvSpPr>
      <dsp:spPr>
        <a:xfrm>
          <a:off x="15967" y="0"/>
          <a:ext cx="2679130" cy="1607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érettségi bizonyítvány  (2006. január 1. előtt érettségizők); </a:t>
          </a:r>
          <a:endParaRPr lang="hu-HU" sz="2200" kern="1200" dirty="0"/>
        </a:p>
      </dsp:txBody>
      <dsp:txXfrm>
        <a:off x="15967" y="0"/>
        <a:ext cx="2679130" cy="1607478"/>
      </dsp:txXfrm>
    </dsp:sp>
    <dsp:sp modelId="{2E1E0D0F-3E33-45A8-9931-31157D91A86C}">
      <dsp:nvSpPr>
        <dsp:cNvPr id="0" name=""/>
        <dsp:cNvSpPr/>
      </dsp:nvSpPr>
      <dsp:spPr>
        <a:xfrm>
          <a:off x="2947043" y="0"/>
          <a:ext cx="2679130" cy="16074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középiskolai bizonyítvány (tanulmányi pontok)</a:t>
          </a:r>
          <a:endParaRPr lang="hu-HU" sz="2200" kern="1200" dirty="0"/>
        </a:p>
      </dsp:txBody>
      <dsp:txXfrm>
        <a:off x="2947043" y="0"/>
        <a:ext cx="2679130" cy="1607478"/>
      </dsp:txXfrm>
    </dsp:sp>
    <dsp:sp modelId="{3287B59C-1409-4E37-A02A-F181FC1E92C7}">
      <dsp:nvSpPr>
        <dsp:cNvPr id="0" name=""/>
        <dsp:cNvSpPr/>
      </dsp:nvSpPr>
      <dsp:spPr>
        <a:xfrm>
          <a:off x="5862151" y="0"/>
          <a:ext cx="2679130" cy="16074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többletpontot igazoló dokumentum (kivéve 2003. január 1. utáni nyelvvizsga-bizonyítvány); </a:t>
          </a:r>
          <a:endParaRPr lang="hu-HU" sz="2000" kern="1200" dirty="0"/>
        </a:p>
      </dsp:txBody>
      <dsp:txXfrm>
        <a:off x="5862151" y="0"/>
        <a:ext cx="2679130" cy="1607478"/>
      </dsp:txXfrm>
    </dsp:sp>
    <dsp:sp modelId="{74FF406D-110A-40E3-A69D-8E7D6ADAAAC7}">
      <dsp:nvSpPr>
        <dsp:cNvPr id="0" name=""/>
        <dsp:cNvSpPr/>
      </dsp:nvSpPr>
      <dsp:spPr>
        <a:xfrm>
          <a:off x="0" y="2384206"/>
          <a:ext cx="2679130" cy="16074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felsőfokú oklevél (abból számított pontok esetén)</a:t>
          </a:r>
          <a:endParaRPr lang="hu-HU" sz="2000" kern="1200" dirty="0"/>
        </a:p>
      </dsp:txBody>
      <dsp:txXfrm>
        <a:off x="0" y="2384206"/>
        <a:ext cx="2679130" cy="1607478"/>
      </dsp:txXfrm>
    </dsp:sp>
    <dsp:sp modelId="{67B3EB57-9D50-438B-91FC-B3A1B51BF5AF}">
      <dsp:nvSpPr>
        <dsp:cNvPr id="0" name=""/>
        <dsp:cNvSpPr/>
      </dsp:nvSpPr>
      <dsp:spPr>
        <a:xfrm>
          <a:off x="2947043" y="2384206"/>
          <a:ext cx="2679130" cy="16074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egyéb dokumentum (pl. igazolás a felvételi eljárás díjának befizetéséről); </a:t>
          </a:r>
          <a:endParaRPr lang="hu-HU" sz="2000" kern="1200" dirty="0"/>
        </a:p>
      </dsp:txBody>
      <dsp:txXfrm>
        <a:off x="2947043" y="2384206"/>
        <a:ext cx="2679130" cy="1607478"/>
      </dsp:txXfrm>
    </dsp:sp>
    <dsp:sp modelId="{6078CF4A-F3B9-4E06-B9C3-C59BE1859A55}">
      <dsp:nvSpPr>
        <dsp:cNvPr id="0" name=""/>
        <dsp:cNvSpPr/>
      </dsp:nvSpPr>
      <dsp:spPr>
        <a:xfrm>
          <a:off x="5894086" y="2384206"/>
          <a:ext cx="2679130" cy="1607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az intézmény által előírt speciális dokumentum (pl. foglalkozás-egészségügyi igazolás).</a:t>
          </a:r>
          <a:endParaRPr lang="hu-HU" sz="2000" kern="1200" dirty="0"/>
        </a:p>
      </dsp:txBody>
      <dsp:txXfrm>
        <a:off x="5894086" y="2384206"/>
        <a:ext cx="2679130" cy="1607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8E709-8166-4989-AA7C-230F1DA7BD81}">
      <dsp:nvSpPr>
        <dsp:cNvPr id="0" name=""/>
        <dsp:cNvSpPr/>
      </dsp:nvSpPr>
      <dsp:spPr>
        <a:xfrm>
          <a:off x="1025626" y="561"/>
          <a:ext cx="2814834" cy="16889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felsőfokú oklevél; </a:t>
          </a:r>
          <a:endParaRPr lang="hu-HU" sz="2200" kern="1200" dirty="0"/>
        </a:p>
      </dsp:txBody>
      <dsp:txXfrm>
        <a:off x="1025626" y="561"/>
        <a:ext cx="2814834" cy="1688900"/>
      </dsp:txXfrm>
    </dsp:sp>
    <dsp:sp modelId="{3287B59C-1409-4E37-A02A-F181FC1E92C7}">
      <dsp:nvSpPr>
        <dsp:cNvPr id="0" name=""/>
        <dsp:cNvSpPr/>
      </dsp:nvSpPr>
      <dsp:spPr>
        <a:xfrm>
          <a:off x="4121943" y="561"/>
          <a:ext cx="2814834" cy="16889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rgbClr val="002060"/>
              </a:solidFill>
            </a:rPr>
            <a:t>bármilyen </a:t>
          </a:r>
          <a:r>
            <a:rPr lang="hu-HU" sz="2000" b="1" kern="1200" dirty="0" smtClean="0">
              <a:solidFill>
                <a:srgbClr val="002060"/>
              </a:solidFill>
            </a:rPr>
            <a:t>többletpontot </a:t>
          </a:r>
          <a:r>
            <a:rPr lang="hu-HU" sz="2000" kern="1200" dirty="0" smtClean="0">
              <a:solidFill>
                <a:srgbClr val="002060"/>
              </a:solidFill>
            </a:rPr>
            <a:t>igazoló dokumentum (kivéve 2003. január 1. utáni nyelvvizsga-bizonyítvány); </a:t>
          </a:r>
          <a:endParaRPr lang="hu-HU" sz="2000" kern="1200" dirty="0">
            <a:solidFill>
              <a:srgbClr val="002060"/>
            </a:solidFill>
          </a:endParaRPr>
        </a:p>
      </dsp:txBody>
      <dsp:txXfrm>
        <a:off x="4121943" y="561"/>
        <a:ext cx="2814834" cy="1688900"/>
      </dsp:txXfrm>
    </dsp:sp>
    <dsp:sp modelId="{67B3EB57-9D50-438B-91FC-B3A1B51BF5AF}">
      <dsp:nvSpPr>
        <dsp:cNvPr id="0" name=""/>
        <dsp:cNvSpPr/>
      </dsp:nvSpPr>
      <dsp:spPr>
        <a:xfrm>
          <a:off x="1025626" y="1970945"/>
          <a:ext cx="2814834" cy="16889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egyéb szükséges dokumentum (pl. igazolás az intézményi vizsga díjának befizetéséről); </a:t>
          </a:r>
          <a:endParaRPr lang="hu-HU" sz="2000" kern="1200" dirty="0"/>
        </a:p>
      </dsp:txBody>
      <dsp:txXfrm>
        <a:off x="1025626" y="1970945"/>
        <a:ext cx="2814834" cy="1688900"/>
      </dsp:txXfrm>
    </dsp:sp>
    <dsp:sp modelId="{6078CF4A-F3B9-4E06-B9C3-C59BE1859A55}">
      <dsp:nvSpPr>
        <dsp:cNvPr id="0" name=""/>
        <dsp:cNvSpPr/>
      </dsp:nvSpPr>
      <dsp:spPr>
        <a:xfrm>
          <a:off x="4121943" y="1970945"/>
          <a:ext cx="2814834" cy="16889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az intézmény által meghatározott, a </a:t>
          </a:r>
          <a:r>
            <a:rPr lang="hu-H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pontszámításhoz vagy a felvételhez szükséges további dokumentumok</a:t>
          </a:r>
          <a:r>
            <a:rPr lang="hu-H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hu-HU" sz="1600" kern="1200" dirty="0" smtClean="0"/>
            <a:t>– az intézményi meghirdetésben ellenőrizhető. </a:t>
          </a:r>
          <a:endParaRPr lang="hu-HU" sz="1600" kern="1200" dirty="0"/>
        </a:p>
      </dsp:txBody>
      <dsp:txXfrm>
        <a:off x="4121943" y="1970945"/>
        <a:ext cx="2814834" cy="1688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9866C-C062-4E57-AAB1-9B129C6FB152}">
      <dsp:nvSpPr>
        <dsp:cNvPr id="0" name=""/>
        <dsp:cNvSpPr/>
      </dsp:nvSpPr>
      <dsp:spPr>
        <a:xfrm>
          <a:off x="2643963" y="579864"/>
          <a:ext cx="448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208" y="4572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856097" y="623190"/>
        <a:ext cx="23940" cy="4788"/>
      </dsp:txXfrm>
    </dsp:sp>
    <dsp:sp modelId="{2CC0A6A0-641E-4A27-A4D2-AACABB9CCD5E}">
      <dsp:nvSpPr>
        <dsp:cNvPr id="0" name=""/>
        <dsp:cNvSpPr/>
      </dsp:nvSpPr>
      <dsp:spPr>
        <a:xfrm>
          <a:off x="563989" y="1051"/>
          <a:ext cx="2081773" cy="12490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érvényes jelentkezés </a:t>
          </a:r>
          <a:r>
            <a:rPr lang="hu-HU" sz="2100" kern="1200" dirty="0" smtClean="0">
              <a:solidFill>
                <a:srgbClr val="FF0000"/>
              </a:solidFill>
            </a:rPr>
            <a:t>(határidők!!)</a:t>
          </a:r>
          <a:endParaRPr lang="hu-HU" sz="2100" kern="1200" dirty="0">
            <a:solidFill>
              <a:srgbClr val="FF0000"/>
            </a:solidFill>
          </a:endParaRPr>
        </a:p>
      </dsp:txBody>
      <dsp:txXfrm>
        <a:off x="563989" y="1051"/>
        <a:ext cx="2081773" cy="1249064"/>
      </dsp:txXfrm>
    </dsp:sp>
    <dsp:sp modelId="{699A8F69-EE55-47EB-A491-9D7DF414428F}">
      <dsp:nvSpPr>
        <dsp:cNvPr id="0" name=""/>
        <dsp:cNvSpPr/>
      </dsp:nvSpPr>
      <dsp:spPr>
        <a:xfrm>
          <a:off x="5204545" y="578812"/>
          <a:ext cx="570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771"/>
              </a:moveTo>
              <a:lnTo>
                <a:pt x="302168" y="46771"/>
              </a:lnTo>
              <a:lnTo>
                <a:pt x="302168" y="45720"/>
              </a:lnTo>
              <a:lnTo>
                <a:pt x="570137" y="4572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5474595" y="622138"/>
        <a:ext cx="30036" cy="4788"/>
      </dsp:txXfrm>
    </dsp:sp>
    <dsp:sp modelId="{E31DF20E-B660-44C7-A223-284D7C75E7DC}">
      <dsp:nvSpPr>
        <dsp:cNvPr id="0" name=""/>
        <dsp:cNvSpPr/>
      </dsp:nvSpPr>
      <dsp:spPr>
        <a:xfrm>
          <a:off x="3124571" y="1051"/>
          <a:ext cx="2081773" cy="12490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megfelelő végzettség megszerzése</a:t>
          </a:r>
          <a:endParaRPr lang="hu-HU" sz="2100" kern="1200" dirty="0"/>
        </a:p>
      </dsp:txBody>
      <dsp:txXfrm>
        <a:off x="3124571" y="1051"/>
        <a:ext cx="2081773" cy="1249064"/>
      </dsp:txXfrm>
    </dsp:sp>
    <dsp:sp modelId="{4306AC10-9A79-4FE4-A3E1-F00F29660820}">
      <dsp:nvSpPr>
        <dsp:cNvPr id="0" name=""/>
        <dsp:cNvSpPr/>
      </dsp:nvSpPr>
      <dsp:spPr>
        <a:xfrm>
          <a:off x="1604876" y="1247264"/>
          <a:ext cx="5732081" cy="449259"/>
        </a:xfrm>
        <a:custGeom>
          <a:avLst/>
          <a:gdLst/>
          <a:ahLst/>
          <a:cxnLst/>
          <a:rect l="0" t="0" r="0" b="0"/>
          <a:pathLst>
            <a:path>
              <a:moveTo>
                <a:pt x="5732081" y="0"/>
              </a:moveTo>
              <a:lnTo>
                <a:pt x="5732081" y="241729"/>
              </a:lnTo>
              <a:lnTo>
                <a:pt x="0" y="241729"/>
              </a:lnTo>
              <a:lnTo>
                <a:pt x="0" y="449259"/>
              </a:lnTo>
            </a:path>
          </a:pathLst>
        </a:custGeom>
        <a:noFill/>
        <a:ln w="444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327114" y="1469500"/>
        <a:ext cx="287606" cy="4788"/>
      </dsp:txXfrm>
    </dsp:sp>
    <dsp:sp modelId="{838AE9AF-55A5-44C5-A4B7-09FE56D6E0CB}">
      <dsp:nvSpPr>
        <dsp:cNvPr id="0" name=""/>
        <dsp:cNvSpPr/>
      </dsp:nvSpPr>
      <dsp:spPr>
        <a:xfrm>
          <a:off x="5807083" y="0"/>
          <a:ext cx="3059749" cy="124906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solidFill>
                <a:schemeClr val="accent2">
                  <a:lumMod val="50000"/>
                </a:schemeClr>
              </a:solidFill>
            </a:rPr>
            <a:t>felvételi követelmény (legalább egy emelt szint)</a:t>
          </a:r>
          <a:endParaRPr lang="hu-HU" sz="21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807083" y="0"/>
        <a:ext cx="3059749" cy="1249064"/>
      </dsp:txXfrm>
    </dsp:sp>
    <dsp:sp modelId="{00BDB7D0-A239-4A51-9507-7C770759730C}">
      <dsp:nvSpPr>
        <dsp:cNvPr id="0" name=""/>
        <dsp:cNvSpPr/>
      </dsp:nvSpPr>
      <dsp:spPr>
        <a:xfrm>
          <a:off x="2643963" y="2307736"/>
          <a:ext cx="448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208" y="4572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856097" y="2351062"/>
        <a:ext cx="23940" cy="4788"/>
      </dsp:txXfrm>
    </dsp:sp>
    <dsp:sp modelId="{845D7719-E0AF-490F-9AE2-9885B754EFDD}">
      <dsp:nvSpPr>
        <dsp:cNvPr id="0" name=""/>
        <dsp:cNvSpPr/>
      </dsp:nvSpPr>
      <dsp:spPr>
        <a:xfrm>
          <a:off x="563989" y="1728924"/>
          <a:ext cx="2081773" cy="12490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érettségi követelmény (előírt szinten)</a:t>
          </a:r>
          <a:endParaRPr lang="hu-HU" sz="2100" kern="1200" dirty="0"/>
        </a:p>
      </dsp:txBody>
      <dsp:txXfrm>
        <a:off x="563989" y="1728924"/>
        <a:ext cx="2081773" cy="1249064"/>
      </dsp:txXfrm>
    </dsp:sp>
    <dsp:sp modelId="{C4435F65-C5D5-4816-B1DD-36D10BD74D2D}">
      <dsp:nvSpPr>
        <dsp:cNvPr id="0" name=""/>
        <dsp:cNvSpPr/>
      </dsp:nvSpPr>
      <dsp:spPr>
        <a:xfrm>
          <a:off x="5204545" y="2307736"/>
          <a:ext cx="448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208" y="4572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5416679" y="2351062"/>
        <a:ext cx="23940" cy="4788"/>
      </dsp:txXfrm>
    </dsp:sp>
    <dsp:sp modelId="{EF2B8690-BBC9-40A8-8838-4A2E561C242D}">
      <dsp:nvSpPr>
        <dsp:cNvPr id="0" name=""/>
        <dsp:cNvSpPr/>
      </dsp:nvSpPr>
      <dsp:spPr>
        <a:xfrm>
          <a:off x="3124571" y="1728924"/>
          <a:ext cx="2081773" cy="12490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egyéb feltételek (pl. alkalmassági)</a:t>
          </a:r>
          <a:endParaRPr lang="hu-HU" sz="2100" kern="1200" dirty="0"/>
        </a:p>
      </dsp:txBody>
      <dsp:txXfrm>
        <a:off x="3124571" y="1728924"/>
        <a:ext cx="2081773" cy="1249064"/>
      </dsp:txXfrm>
    </dsp:sp>
    <dsp:sp modelId="{D4A3F9FE-2B9B-46AD-AD14-722E989670C3}">
      <dsp:nvSpPr>
        <dsp:cNvPr id="0" name=""/>
        <dsp:cNvSpPr/>
      </dsp:nvSpPr>
      <dsp:spPr>
        <a:xfrm>
          <a:off x="1604876" y="2976188"/>
          <a:ext cx="5121163" cy="448208"/>
        </a:xfrm>
        <a:custGeom>
          <a:avLst/>
          <a:gdLst/>
          <a:ahLst/>
          <a:cxnLst/>
          <a:rect l="0" t="0" r="0" b="0"/>
          <a:pathLst>
            <a:path>
              <a:moveTo>
                <a:pt x="5121163" y="0"/>
              </a:moveTo>
              <a:lnTo>
                <a:pt x="5121163" y="241204"/>
              </a:lnTo>
              <a:lnTo>
                <a:pt x="0" y="241204"/>
              </a:lnTo>
              <a:lnTo>
                <a:pt x="0" y="448208"/>
              </a:lnTo>
            </a:path>
          </a:pathLst>
        </a:custGeom>
        <a:noFill/>
        <a:ln w="444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036871" y="3197898"/>
        <a:ext cx="257174" cy="4788"/>
      </dsp:txXfrm>
    </dsp:sp>
    <dsp:sp modelId="{B490FB14-84E4-4FBA-8321-0ADD75FFB6D4}">
      <dsp:nvSpPr>
        <dsp:cNvPr id="0" name=""/>
        <dsp:cNvSpPr/>
      </dsp:nvSpPr>
      <dsp:spPr>
        <a:xfrm>
          <a:off x="5685153" y="1728924"/>
          <a:ext cx="2081773" cy="12490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jogszabályi minimum</a:t>
          </a:r>
          <a:endParaRPr lang="hu-HU" sz="2100" kern="1200" dirty="0"/>
        </a:p>
      </dsp:txBody>
      <dsp:txXfrm>
        <a:off x="5685153" y="1728924"/>
        <a:ext cx="2081773" cy="1249064"/>
      </dsp:txXfrm>
    </dsp:sp>
    <dsp:sp modelId="{559F83FB-130C-40BC-8031-23CCC82A30D9}">
      <dsp:nvSpPr>
        <dsp:cNvPr id="0" name=""/>
        <dsp:cNvSpPr/>
      </dsp:nvSpPr>
      <dsp:spPr>
        <a:xfrm>
          <a:off x="2643963" y="4035608"/>
          <a:ext cx="448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208" y="4572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856097" y="4078934"/>
        <a:ext cx="23940" cy="4788"/>
      </dsp:txXfrm>
    </dsp:sp>
    <dsp:sp modelId="{B17869A2-D98B-46DD-A6B9-B97DED0EDAF9}">
      <dsp:nvSpPr>
        <dsp:cNvPr id="0" name=""/>
        <dsp:cNvSpPr/>
      </dsp:nvSpPr>
      <dsp:spPr>
        <a:xfrm>
          <a:off x="563989" y="3456796"/>
          <a:ext cx="2081773" cy="124906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ponthatár elérése</a:t>
          </a:r>
          <a:endParaRPr lang="hu-HU" sz="2100" kern="1200" dirty="0"/>
        </a:p>
      </dsp:txBody>
      <dsp:txXfrm>
        <a:off x="563989" y="3456796"/>
        <a:ext cx="2081773" cy="1249064"/>
      </dsp:txXfrm>
    </dsp:sp>
    <dsp:sp modelId="{7707E7B0-784A-470A-9D72-C89AC2379CAF}">
      <dsp:nvSpPr>
        <dsp:cNvPr id="0" name=""/>
        <dsp:cNvSpPr/>
      </dsp:nvSpPr>
      <dsp:spPr>
        <a:xfrm>
          <a:off x="5204545" y="4027952"/>
          <a:ext cx="10839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376"/>
              </a:moveTo>
              <a:lnTo>
                <a:pt x="559070" y="53376"/>
              </a:lnTo>
              <a:lnTo>
                <a:pt x="559070" y="45720"/>
              </a:lnTo>
              <a:lnTo>
                <a:pt x="1083940" y="45720"/>
              </a:lnTo>
            </a:path>
          </a:pathLst>
        </a:custGeom>
        <a:noFill/>
        <a:ln w="444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5718651" y="4071278"/>
        <a:ext cx="55728" cy="4788"/>
      </dsp:txXfrm>
    </dsp:sp>
    <dsp:sp modelId="{2E3476F7-45EE-420D-8BF0-C3EC31C27F98}">
      <dsp:nvSpPr>
        <dsp:cNvPr id="0" name=""/>
        <dsp:cNvSpPr/>
      </dsp:nvSpPr>
      <dsp:spPr>
        <a:xfrm>
          <a:off x="3124571" y="3456796"/>
          <a:ext cx="2081773" cy="1249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FELVÉTELT NYER</a:t>
          </a:r>
          <a:endParaRPr lang="hu-HU" sz="2100" kern="1200" dirty="0"/>
        </a:p>
      </dsp:txBody>
      <dsp:txXfrm>
        <a:off x="3124571" y="3456796"/>
        <a:ext cx="2081773" cy="1249064"/>
      </dsp:txXfrm>
    </dsp:sp>
    <dsp:sp modelId="{17DE4921-BB15-42DA-8CA0-B57477E2888F}">
      <dsp:nvSpPr>
        <dsp:cNvPr id="0" name=""/>
        <dsp:cNvSpPr/>
      </dsp:nvSpPr>
      <dsp:spPr>
        <a:xfrm>
          <a:off x="6320885" y="3449139"/>
          <a:ext cx="2081773" cy="124906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>
              <a:solidFill>
                <a:srgbClr val="501C42"/>
              </a:solidFill>
            </a:rPr>
            <a:t>gólyatábor </a:t>
          </a:r>
          <a:r>
            <a:rPr lang="hu-HU" sz="2100" b="1" kern="1200" dirty="0" smtClean="0">
              <a:solidFill>
                <a:srgbClr val="501C42"/>
              </a:solidFill>
              <a:sym typeface="Wingdings" panose="05000000000000000000" pitchFamily="2" charset="2"/>
            </a:rPr>
            <a:t>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>
              <a:solidFill>
                <a:srgbClr val="501C42"/>
              </a:solidFill>
              <a:sym typeface="Wingdings" panose="05000000000000000000" pitchFamily="2" charset="2"/>
            </a:rPr>
            <a:t>beiratkozás</a:t>
          </a:r>
          <a:endParaRPr lang="hu-HU" sz="2100" b="1" kern="1200" dirty="0">
            <a:solidFill>
              <a:srgbClr val="501C42"/>
            </a:solidFill>
          </a:endParaRPr>
        </a:p>
      </dsp:txBody>
      <dsp:txXfrm>
        <a:off x="6320885" y="3449139"/>
        <a:ext cx="2081773" cy="1249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96759-83AC-4BEC-96D8-80FEEDE9C34C}" type="datetimeFigureOut">
              <a:rPr lang="hu-HU" smtClean="0"/>
              <a:t>2020. 01. 17.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3295-1A8F-49BB-9B4B-2DAF9A89C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95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59316-7234-4357-A4F5-B7E27040058D}" type="datetimeFigureOut">
              <a:rPr lang="hu-HU" smtClean="0"/>
              <a:t>2020. 01. 17.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11B7-7D28-41CA-B17F-D1CDE52EA6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75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3B35C6-A122-4466-B449-CBBEB5045D8E}" type="slidenum">
              <a:rPr lang="hu-HU" altLang="hu-HU" smtClean="0">
                <a:latin typeface="Calibri" panose="020F0502020204030204" pitchFamily="34" charset="0"/>
              </a:rPr>
              <a:pPr/>
              <a:t>3</a:t>
            </a:fld>
            <a:endParaRPr lang="hu-HU" altLang="hu-H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2C7F6F-94F8-4C1B-932D-BAF02B49BE56}" type="slidenum">
              <a:rPr lang="hu-HU" altLang="hu-HU" smtClean="0">
                <a:latin typeface="Calibri" panose="020F0502020204030204" pitchFamily="34" charset="0"/>
              </a:rPr>
              <a:pPr/>
              <a:t>4</a:t>
            </a:fld>
            <a:endParaRPr lang="hu-HU" altLang="hu-H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7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0BEB34-3133-4BA4-88C5-8A7A89878F8D}" type="slidenum">
              <a:rPr lang="hu-HU" altLang="hu-HU" smtClean="0">
                <a:latin typeface="Calibri" panose="020F0502020204030204" pitchFamily="34" charset="0"/>
              </a:rPr>
              <a:pPr/>
              <a:t>19</a:t>
            </a:fld>
            <a:endParaRPr lang="hu-HU" altLang="hu-H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811B7-7D28-41CA-B17F-D1CDE52EA6F1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65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811B7-7D28-41CA-B17F-D1CDE52EA6F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80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95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1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4256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35573"/>
            <a:ext cx="30861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35573"/>
            <a:ext cx="2057400" cy="365125"/>
          </a:xfrm>
        </p:spPr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3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55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EEB1-51C1-4021-A9D4-72C6002A9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224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52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6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47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4256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35572"/>
            <a:ext cx="3086100" cy="36512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35572"/>
            <a:ext cx="2057400" cy="365125"/>
          </a:xfrm>
        </p:spPr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29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57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424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44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355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355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81838E-6E4A-42FD-9ECA-0BDB2252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34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44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3557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355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2E12-D754-498F-B79C-75794A810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79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gyfelkapu.magyarorszag.h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6.jp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gyfelkapu.magyarorszag.h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gyfelkapu.magyarorszag.h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7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hyperlink" Target="https://ugyfelkapu.magyarorszag.hu/" TargetMode="External"/><Relationship Id="rId18" Type="http://schemas.openxmlformats.org/officeDocument/2006/relationships/image" Target="../media/image13.jpeg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9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31876" y="2178843"/>
            <a:ext cx="4860396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1. lépés: Regisztráció a </a:t>
            </a:r>
            <a:r>
              <a:rPr lang="hu-HU" altLang="hu-HU" sz="1917" dirty="0">
                <a:latin typeface="+mn-lt"/>
                <a:hlinkClick r:id="rId3"/>
              </a:rPr>
              <a:t>www.felvi.hu</a:t>
            </a:r>
            <a:r>
              <a:rPr lang="hu-HU" altLang="hu-HU" sz="1917" dirty="0">
                <a:latin typeface="+mn-lt"/>
              </a:rPr>
              <a:t> honlapon 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741458" y="2037249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31878" y="2536031"/>
            <a:ext cx="648096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2. lépés: Felhasználási feltételek - biztonsági kód (első belépés)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92062" y="2394436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31877" y="2871280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3. lépés: Adatok rögzítése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10945" y="1129315"/>
            <a:ext cx="3100388" cy="44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hu-HU" sz="2667" b="1" dirty="0">
                <a:latin typeface="+mn-lt"/>
                <a:ea typeface="+mn-ea"/>
                <a:cs typeface="+mn-cs"/>
              </a:rPr>
              <a:t>Az E-felvételi lépései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29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85" y="571500"/>
            <a:ext cx="6579631" cy="5715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282184" y="1512998"/>
            <a:ext cx="1447266" cy="215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063916" y="1437774"/>
            <a:ext cx="880024" cy="290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41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29" y="866434"/>
            <a:ext cx="5803917" cy="470079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737665" y="2506405"/>
            <a:ext cx="1249775" cy="26264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671521" y="1254610"/>
            <a:ext cx="5496871" cy="817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4483887" y="2496637"/>
            <a:ext cx="2727633" cy="29974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13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28" y="1343603"/>
            <a:ext cx="7087423" cy="4026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937520" y="3098351"/>
            <a:ext cx="2677776" cy="157900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688878" y="3390328"/>
            <a:ext cx="171880" cy="61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64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artalom helye 2"/>
          <p:cNvSpPr txBox="1">
            <a:spLocks/>
          </p:cNvSpPr>
          <p:nvPr/>
        </p:nvSpPr>
        <p:spPr bwMode="auto">
          <a:xfrm>
            <a:off x="444046" y="1045608"/>
            <a:ext cx="6350000" cy="386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69"/>
              </a:spcBef>
              <a:buNone/>
            </a:pPr>
            <a:endParaRPr lang="hu-HU" altLang="hu-HU" sz="208" b="1" u="sng" dirty="0">
              <a:latin typeface="Myriad Pro"/>
            </a:endParaRPr>
          </a:p>
          <a:p>
            <a:pPr>
              <a:lnSpc>
                <a:spcPct val="80000"/>
              </a:lnSpc>
              <a:spcBef>
                <a:spcPts val="347"/>
              </a:spcBef>
              <a:buNone/>
            </a:pPr>
            <a:r>
              <a:rPr lang="hu-HU" altLang="hu-HU" sz="1527" b="1" dirty="0"/>
              <a:t>  Maximum 6 jelentkezési hely </a:t>
            </a:r>
          </a:p>
          <a:p>
            <a:pPr algn="ctr">
              <a:lnSpc>
                <a:spcPct val="80000"/>
              </a:lnSpc>
              <a:spcBef>
                <a:spcPts val="347"/>
              </a:spcBef>
              <a:buNone/>
            </a:pPr>
            <a:endParaRPr lang="hu-HU" altLang="hu-HU" sz="1527" b="1" u="sng" dirty="0"/>
          </a:p>
          <a:p>
            <a:pPr algn="ctr">
              <a:lnSpc>
                <a:spcPct val="80000"/>
              </a:lnSpc>
              <a:spcBef>
                <a:spcPts val="208"/>
              </a:spcBef>
              <a:buNone/>
            </a:pPr>
            <a:endParaRPr lang="hu-HU" altLang="hu-HU" sz="1527" b="1" u="sng" dirty="0"/>
          </a:p>
          <a:p>
            <a:pPr algn="ctr">
              <a:lnSpc>
                <a:spcPct val="80000"/>
              </a:lnSpc>
              <a:spcBef>
                <a:spcPts val="208"/>
              </a:spcBef>
              <a:buNone/>
            </a:pPr>
            <a:endParaRPr lang="hu-HU" altLang="hu-HU" sz="1527" b="1" u="sng" dirty="0"/>
          </a:p>
          <a:p>
            <a:pPr>
              <a:lnSpc>
                <a:spcPct val="80000"/>
              </a:lnSpc>
              <a:spcBef>
                <a:spcPts val="347"/>
              </a:spcBef>
              <a:buNone/>
            </a:pPr>
            <a:r>
              <a:rPr lang="hu-HU" altLang="hu-HU" sz="1527" b="1" dirty="0"/>
              <a:t> </a:t>
            </a:r>
            <a:r>
              <a:rPr lang="hu-HU" altLang="hu-HU" sz="1527" b="1" dirty="0" smtClean="0"/>
              <a:t> Sorrend </a:t>
            </a:r>
            <a:r>
              <a:rPr lang="hu-HU" altLang="hu-HU" sz="1527" b="1" dirty="0"/>
              <a:t>kialakítása:</a:t>
            </a:r>
          </a:p>
          <a:p>
            <a:pPr algn="just">
              <a:lnSpc>
                <a:spcPct val="80000"/>
              </a:lnSpc>
              <a:spcBef>
                <a:spcPts val="347"/>
              </a:spcBef>
              <a:buNone/>
            </a:pPr>
            <a:endParaRPr lang="hu-HU" altLang="hu-HU" sz="1527" dirty="0">
              <a:solidFill>
                <a:srgbClr val="262626"/>
              </a:solidFill>
            </a:endParaRPr>
          </a:p>
          <a:p>
            <a:pPr algn="just">
              <a:lnSpc>
                <a:spcPct val="80000"/>
              </a:lnSpc>
              <a:spcBef>
                <a:spcPts val="347"/>
              </a:spcBef>
              <a:buNone/>
            </a:pPr>
            <a:endParaRPr lang="hu-HU" altLang="hu-HU" sz="1527" dirty="0">
              <a:solidFill>
                <a:srgbClr val="262626"/>
              </a:solidFill>
            </a:endParaRPr>
          </a:p>
          <a:p>
            <a:pPr algn="just">
              <a:lnSpc>
                <a:spcPct val="80000"/>
              </a:lnSpc>
              <a:spcBef>
                <a:spcPts val="347"/>
              </a:spcBef>
              <a:buNone/>
            </a:pPr>
            <a:endParaRPr lang="hu-HU" altLang="hu-HU" sz="1527" dirty="0">
              <a:solidFill>
                <a:srgbClr val="262626"/>
              </a:solidFill>
            </a:endParaRPr>
          </a:p>
          <a:p>
            <a:pPr algn="ctr">
              <a:lnSpc>
                <a:spcPct val="80000"/>
              </a:lnSpc>
              <a:spcBef>
                <a:spcPts val="347"/>
              </a:spcBef>
              <a:buNone/>
            </a:pPr>
            <a:endParaRPr lang="hu-HU" altLang="hu-HU" sz="1527" b="1" dirty="0"/>
          </a:p>
          <a:p>
            <a:pPr>
              <a:lnSpc>
                <a:spcPct val="80000"/>
              </a:lnSpc>
              <a:spcBef>
                <a:spcPts val="347"/>
              </a:spcBef>
              <a:buNone/>
            </a:pPr>
            <a:r>
              <a:rPr lang="hu-HU" altLang="hu-HU" sz="1527" b="1" dirty="0"/>
              <a:t>  </a:t>
            </a:r>
          </a:p>
          <a:p>
            <a:pPr>
              <a:lnSpc>
                <a:spcPct val="80000"/>
              </a:lnSpc>
              <a:spcBef>
                <a:spcPts val="347"/>
              </a:spcBef>
              <a:buNone/>
            </a:pPr>
            <a:r>
              <a:rPr lang="hu-HU" altLang="hu-HU" sz="1527" b="1" dirty="0"/>
              <a:t>  Jelentősége:</a:t>
            </a:r>
          </a:p>
          <a:p>
            <a:pPr algn="ctr">
              <a:lnSpc>
                <a:spcPct val="80000"/>
              </a:lnSpc>
              <a:spcBef>
                <a:spcPts val="347"/>
              </a:spcBef>
              <a:buNone/>
            </a:pPr>
            <a:endParaRPr lang="hu-HU" altLang="hu-HU" sz="1527" b="1" dirty="0"/>
          </a:p>
          <a:p>
            <a:pPr algn="ctr">
              <a:lnSpc>
                <a:spcPct val="80000"/>
              </a:lnSpc>
              <a:spcBef>
                <a:spcPts val="347"/>
              </a:spcBef>
              <a:buNone/>
            </a:pPr>
            <a:endParaRPr lang="hu-HU" altLang="hu-HU" sz="1527" dirty="0"/>
          </a:p>
          <a:p>
            <a:pPr algn="ctr">
              <a:lnSpc>
                <a:spcPct val="80000"/>
              </a:lnSpc>
              <a:spcBef>
                <a:spcPts val="347"/>
              </a:spcBef>
              <a:buNone/>
            </a:pPr>
            <a:endParaRPr lang="hu-HU" altLang="hu-HU" sz="1527" dirty="0"/>
          </a:p>
          <a:p>
            <a:pPr>
              <a:lnSpc>
                <a:spcPct val="80000"/>
              </a:lnSpc>
              <a:spcBef>
                <a:spcPts val="347"/>
              </a:spcBef>
              <a:buNone/>
            </a:pPr>
            <a:endParaRPr lang="hu-HU" altLang="hu-HU" sz="1527" b="1" dirty="0"/>
          </a:p>
          <a:p>
            <a:pPr>
              <a:lnSpc>
                <a:spcPct val="80000"/>
              </a:lnSpc>
              <a:spcBef>
                <a:spcPts val="347"/>
              </a:spcBef>
              <a:buNone/>
            </a:pPr>
            <a:r>
              <a:rPr lang="hu-HU" altLang="hu-HU" sz="1527" b="1" dirty="0"/>
              <a:t>  Módosítási lehetőség:</a:t>
            </a:r>
          </a:p>
        </p:txBody>
      </p:sp>
      <p:sp>
        <p:nvSpPr>
          <p:cNvPr id="23555" name="Cím 1"/>
          <p:cNvSpPr txBox="1">
            <a:spLocks/>
          </p:cNvSpPr>
          <p:nvPr/>
        </p:nvSpPr>
        <p:spPr bwMode="auto">
          <a:xfrm>
            <a:off x="1726901" y="691303"/>
            <a:ext cx="5715000" cy="28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222" b="1" dirty="0">
                <a:solidFill>
                  <a:srgbClr val="7030A0"/>
                </a:solidFill>
                <a:latin typeface="Calibri Light" panose="020F0302020204030204" pitchFamily="34" charset="0"/>
              </a:rPr>
              <a:t>A jelentkezési sorrend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586550" y="1359219"/>
            <a:ext cx="7876806" cy="600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80000"/>
              </a:lnSpc>
              <a:spcBef>
                <a:spcPts val="347"/>
              </a:spcBef>
              <a:defRPr/>
            </a:pPr>
            <a:r>
              <a:rPr lang="hu-HU" dirty="0"/>
              <a:t>Ugyanannak a jelentkezési helynek állami ösztöndíjas és önköltséges finanszírozási formája egy jelentkezési helynek számít (de külön sorban kell szerepelnie)!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586550" y="2301532"/>
            <a:ext cx="7876806" cy="998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80000"/>
              </a:lnSpc>
              <a:spcBef>
                <a:spcPts val="347"/>
              </a:spcBef>
              <a:defRPr/>
            </a:pPr>
            <a:r>
              <a:rPr lang="hu-HU" dirty="0">
                <a:solidFill>
                  <a:schemeClr val="bg1"/>
                </a:solidFill>
              </a:rPr>
              <a:t>A jelentkező</a:t>
            </a:r>
            <a:r>
              <a:rPr lang="hu-HU" dirty="0">
                <a:solidFill>
                  <a:srgbClr val="262626"/>
                </a:solidFill>
              </a:rPr>
              <a:t> </a:t>
            </a:r>
            <a:r>
              <a:rPr lang="hu-HU" dirty="0"/>
              <a:t>saját preferencia-sorrendjét tükrözze!</a:t>
            </a:r>
          </a:p>
          <a:p>
            <a:pPr algn="just">
              <a:lnSpc>
                <a:spcPct val="80000"/>
              </a:lnSpc>
              <a:spcBef>
                <a:spcPts val="347"/>
              </a:spcBef>
              <a:defRPr/>
            </a:pPr>
            <a:r>
              <a:rPr lang="hu-HU" dirty="0"/>
              <a:t>Csak olyan jelentkezési helyet, amelyre valóban szeretne  bekerülni!</a:t>
            </a:r>
          </a:p>
          <a:p>
            <a:pPr algn="just">
              <a:lnSpc>
                <a:spcPct val="80000"/>
              </a:lnSpc>
              <a:spcBef>
                <a:spcPts val="347"/>
              </a:spcBef>
              <a:defRPr/>
            </a:pPr>
            <a:r>
              <a:rPr lang="hu-HU" dirty="0"/>
              <a:t>Ugyanazon képzés állami ösztöndíjas és önköltséges finanszírozási formájának nem kell kötelezően egymást követően  szerepelnie!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586550" y="3588354"/>
            <a:ext cx="7876806" cy="700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80000"/>
              </a:lnSpc>
              <a:spcBef>
                <a:spcPts val="347"/>
              </a:spcBef>
              <a:defRPr/>
            </a:pPr>
            <a:r>
              <a:rPr lang="hu-HU" dirty="0"/>
              <a:t>Amennyiben a jelentkező több jelentkezési helyén is eléri a július végén megállapított ponthatárt, akkor csak </a:t>
            </a:r>
            <a:r>
              <a:rPr lang="hu-HU" b="1" dirty="0"/>
              <a:t>az általa felállított sorrendben előrébb szereplő </a:t>
            </a:r>
            <a:r>
              <a:rPr lang="hu-HU" dirty="0"/>
              <a:t>jelentkezési helyre nyerhet felvétel.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588569" y="4729654"/>
            <a:ext cx="7991667" cy="75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hu-HU" dirty="0"/>
              <a:t>Egyszeri alkalommal lehet sorrendet módosítani,</a:t>
            </a:r>
            <a:r>
              <a:rPr lang="hu-HU" b="1" dirty="0"/>
              <a:t> </a:t>
            </a:r>
            <a:r>
              <a:rPr lang="hu-HU" dirty="0"/>
              <a:t>jelentkezési hely visszavonására is lehetőség van.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21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31876" y="2178843"/>
            <a:ext cx="4860396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1. lépés: Regisztráció a </a:t>
            </a:r>
            <a:r>
              <a:rPr lang="hu-HU" altLang="hu-HU" sz="1917" dirty="0">
                <a:latin typeface="+mn-lt"/>
                <a:hlinkClick r:id="rId3"/>
              </a:rPr>
              <a:t>www.felvi.hu</a:t>
            </a:r>
            <a:r>
              <a:rPr lang="hu-HU" altLang="hu-HU" sz="1917" dirty="0">
                <a:latin typeface="+mn-lt"/>
              </a:rPr>
              <a:t> honlapon 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741458" y="2037249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31878" y="2536031"/>
            <a:ext cx="648096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2. lépés: Felhasználási feltételek elfogadása – biztonsági kód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03533" y="2394436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31877" y="2871280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3. lépés: Adatok rögzítése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32609" y="2729686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31877" y="3255763"/>
            <a:ext cx="7350125" cy="6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917" dirty="0">
                <a:latin typeface="+mn-lt"/>
              </a:rPr>
              <a:t>4. lépés: Dokumentumok elektronikus feltöltése </a:t>
            </a:r>
          </a:p>
          <a:p>
            <a:pPr eaLnBrk="1" hangingPunct="1"/>
            <a:r>
              <a:rPr lang="hu-HU" altLang="hu-HU" sz="1917" dirty="0">
                <a:latin typeface="+mn-lt"/>
              </a:rPr>
              <a:t>(nem kötelező elektronikusan)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10945" y="991634"/>
            <a:ext cx="3100388" cy="44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hu-HU" sz="2667" b="1" dirty="0">
                <a:latin typeface="+mn-lt"/>
                <a:ea typeface="+mn-ea"/>
                <a:cs typeface="+mn-cs"/>
              </a:rPr>
              <a:t>Az E-felvételi lépései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4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6" y="697649"/>
            <a:ext cx="5623018" cy="4787083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145710" y="1593239"/>
            <a:ext cx="857250" cy="1298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946309" y="4396592"/>
            <a:ext cx="2473293" cy="10881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419602" y="2826562"/>
            <a:ext cx="583359" cy="82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32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71021" y="571502"/>
            <a:ext cx="6572250" cy="997479"/>
          </a:xfrm>
        </p:spPr>
        <p:txBody>
          <a:bodyPr/>
          <a:lstStyle/>
          <a:p>
            <a:pPr algn="ctr">
              <a:defRPr/>
            </a:pPr>
            <a:r>
              <a:rPr lang="hu-HU" sz="2667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NEM kell dokumentummal igazolni</a:t>
            </a:r>
            <a:br>
              <a:rPr lang="hu-HU" sz="2667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hu-HU" sz="2667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(csak adateltérés vagy hiány esetén)</a:t>
            </a:r>
          </a:p>
        </p:txBody>
      </p:sp>
      <p:sp>
        <p:nvSpPr>
          <p:cNvPr id="45059" name="Vágott nyíl jobbra 4"/>
          <p:cNvSpPr>
            <a:spLocks/>
          </p:cNvSpPr>
          <p:nvPr/>
        </p:nvSpPr>
        <p:spPr bwMode="auto">
          <a:xfrm>
            <a:off x="2371940" y="1632426"/>
            <a:ext cx="4608531" cy="2369793"/>
          </a:xfrm>
          <a:custGeom>
            <a:avLst/>
            <a:gdLst>
              <a:gd name="T0" fmla="*/ 1571955 w 4941947"/>
              <a:gd name="T1" fmla="*/ 0 h 1667469"/>
              <a:gd name="T2" fmla="*/ 3143905 w 4941947"/>
              <a:gd name="T3" fmla="*/ 829586 h 1667469"/>
              <a:gd name="T4" fmla="*/ 1571955 w 4941947"/>
              <a:gd name="T5" fmla="*/ 1659172 h 1667469"/>
              <a:gd name="T6" fmla="*/ 0 w 4941947"/>
              <a:gd name="T7" fmla="*/ 829586 h 1667469"/>
              <a:gd name="T8" fmla="*/ 2613512 w 4941947"/>
              <a:gd name="T9" fmla="*/ 0 h 1667469"/>
              <a:gd name="T10" fmla="*/ 265197 w 4941947"/>
              <a:gd name="T11" fmla="*/ 829586 h 1667469"/>
              <a:gd name="T12" fmla="*/ 2613512 w 4941947"/>
              <a:gd name="T13" fmla="*/ 1659172 h 1667469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416867 w 4941947"/>
              <a:gd name="T22" fmla="*/ 416868 h 1667469"/>
              <a:gd name="T23" fmla="*/ 4525080 w 4941947"/>
              <a:gd name="T24" fmla="*/ 1250601 h 16674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41947" h="1667469">
                <a:moveTo>
                  <a:pt x="0" y="416867"/>
                </a:moveTo>
                <a:lnTo>
                  <a:pt x="4108212" y="416867"/>
                </a:lnTo>
                <a:lnTo>
                  <a:pt x="4108212" y="0"/>
                </a:lnTo>
                <a:lnTo>
                  <a:pt x="4941947" y="833735"/>
                </a:lnTo>
                <a:lnTo>
                  <a:pt x="4108212" y="1667469"/>
                </a:lnTo>
                <a:lnTo>
                  <a:pt x="4108212" y="1250602"/>
                </a:lnTo>
                <a:lnTo>
                  <a:pt x="0" y="1250602"/>
                </a:lnTo>
                <a:lnTo>
                  <a:pt x="416867" y="833735"/>
                </a:lnTo>
                <a:lnTo>
                  <a:pt x="0" y="416867"/>
                </a:lnTo>
                <a:close/>
              </a:path>
            </a:pathLst>
          </a:custGeom>
          <a:solidFill>
            <a:srgbClr val="92D050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33" b="1" dirty="0">
                <a:solidFill>
                  <a:srgbClr val="000000"/>
                </a:solidFill>
              </a:rPr>
              <a:t>2006. január 1-je utáni 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33" b="1" dirty="0">
                <a:solidFill>
                  <a:srgbClr val="000000"/>
                </a:solidFill>
              </a:rPr>
              <a:t>érettségi eredmények és záradékok (pl. nyelvvizsga) </a:t>
            </a:r>
          </a:p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33" b="1" dirty="0">
                <a:solidFill>
                  <a:srgbClr val="000000"/>
                </a:solidFill>
              </a:rPr>
              <a:t>AUTOMATIKUS</a:t>
            </a:r>
            <a:endParaRPr lang="hu-HU" altLang="hu-HU" sz="1833" dirty="0">
              <a:solidFill>
                <a:srgbClr val="000000"/>
              </a:solidFill>
            </a:endParaRPr>
          </a:p>
        </p:txBody>
      </p:sp>
      <p:sp>
        <p:nvSpPr>
          <p:cNvPr id="7" name="Vágott nyíl jobbra 4"/>
          <p:cNvSpPr/>
          <p:nvPr/>
        </p:nvSpPr>
        <p:spPr>
          <a:xfrm>
            <a:off x="2420066" y="3518810"/>
            <a:ext cx="4560404" cy="16431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3 f30 1"/>
              <a:gd name="f39" fmla="*/ f34 f30 1"/>
              <a:gd name="f40" fmla="*/ f36 1 2"/>
              <a:gd name="f41" fmla="min f37 f36"/>
              <a:gd name="f42" fmla="*/ f36 f7 1"/>
              <a:gd name="f43" fmla="+- f6 f40 0"/>
              <a:gd name="f44" fmla="*/ f41 f7 1"/>
              <a:gd name="f45" fmla="*/ f42 1 200000"/>
              <a:gd name="f46" fmla="*/ f44 1 100000"/>
              <a:gd name="f47" fmla="+- f43 0 f45"/>
              <a:gd name="f48" fmla="+- f43 f45 0"/>
              <a:gd name="f49" fmla="*/ f43 f30 1"/>
              <a:gd name="f50" fmla="+- f33 0 f46"/>
              <a:gd name="f51" fmla="*/ f45 f46 1"/>
              <a:gd name="f52" fmla="*/ f47 f30 1"/>
              <a:gd name="f53" fmla="*/ f48 f30 1"/>
              <a:gd name="f54" fmla="*/ f51 1 f40"/>
              <a:gd name="f55" fmla="*/ f50 f30 1"/>
              <a:gd name="f56" fmla="+- f33 0 f54"/>
              <a:gd name="f57" fmla="*/ f54 f30 1"/>
              <a:gd name="f58" fmla="*/ f5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5" y="f35"/>
              </a:cxn>
              <a:cxn ang="f28">
                <a:pos x="f57" y="f49"/>
              </a:cxn>
              <a:cxn ang="f29">
                <a:pos x="f55" y="f39"/>
              </a:cxn>
            </a:cxnLst>
            <a:rect l="f57" t="f52" r="f58" b="f53"/>
            <a:pathLst>
              <a:path>
                <a:moveTo>
                  <a:pt x="f35" y="f52"/>
                </a:moveTo>
                <a:lnTo>
                  <a:pt x="f55" y="f52"/>
                </a:lnTo>
                <a:lnTo>
                  <a:pt x="f55" y="f35"/>
                </a:lnTo>
                <a:lnTo>
                  <a:pt x="f38" y="f49"/>
                </a:lnTo>
                <a:lnTo>
                  <a:pt x="f55" y="f39"/>
                </a:lnTo>
                <a:lnTo>
                  <a:pt x="f55" y="f53"/>
                </a:lnTo>
                <a:lnTo>
                  <a:pt x="f35" y="f53"/>
                </a:lnTo>
                <a:lnTo>
                  <a:pt x="f57" y="f49"/>
                </a:lnTo>
                <a:close/>
              </a:path>
            </a:pathLst>
          </a:custGeom>
          <a:solidFill>
            <a:srgbClr val="92D050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33" b="1" kern="0" dirty="0">
                <a:solidFill>
                  <a:srgbClr val="000000"/>
                </a:solidFill>
                <a:latin typeface="Calibri"/>
              </a:rPr>
              <a:t>2003. január 1-je utáni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33" b="1" kern="0" dirty="0">
                <a:solidFill>
                  <a:srgbClr val="000000"/>
                </a:solidFill>
                <a:latin typeface="Calibri"/>
              </a:rPr>
              <a:t>államilag elismert nyelvvizsgák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33" b="1" kern="0" dirty="0">
                <a:solidFill>
                  <a:srgbClr val="000000"/>
                </a:solidFill>
                <a:latin typeface="Calibri"/>
              </a:rPr>
              <a:t>BIZONYÍTVÁNY ADATOK ALAPJÁN</a:t>
            </a:r>
            <a:endParaRPr lang="hu-HU" sz="1833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29" y="5828771"/>
            <a:ext cx="875771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yamatábra: Mágneslemez 8"/>
          <p:cNvSpPr/>
          <p:nvPr/>
        </p:nvSpPr>
        <p:spPr>
          <a:xfrm>
            <a:off x="145745" y="1994665"/>
            <a:ext cx="2226195" cy="288070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KÖZHITELES</a:t>
            </a:r>
          </a:p>
          <a:p>
            <a:pPr algn="ctr">
              <a:defRPr/>
            </a:pPr>
            <a:r>
              <a:rPr lang="hu-HU" b="1" dirty="0"/>
              <a:t>NYILVÁN-</a:t>
            </a:r>
          </a:p>
          <a:p>
            <a:pPr algn="ctr">
              <a:defRPr/>
            </a:pPr>
            <a:r>
              <a:rPr lang="hu-HU" b="1" dirty="0"/>
              <a:t>TARTÁS</a:t>
            </a:r>
          </a:p>
        </p:txBody>
      </p:sp>
      <p:sp>
        <p:nvSpPr>
          <p:cNvPr id="10" name="Folyamatábra: Mágneslemez 9"/>
          <p:cNvSpPr/>
          <p:nvPr/>
        </p:nvSpPr>
        <p:spPr>
          <a:xfrm>
            <a:off x="6980471" y="1920111"/>
            <a:ext cx="2074153" cy="2830430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 b="1" dirty="0"/>
              <a:t>KÖZPONTI</a:t>
            </a:r>
          </a:p>
          <a:p>
            <a:pPr algn="ctr">
              <a:defRPr/>
            </a:pPr>
            <a:r>
              <a:rPr lang="hu-HU" sz="1600" b="1" dirty="0"/>
              <a:t>FELVÉTELI</a:t>
            </a:r>
            <a:br>
              <a:rPr lang="hu-HU" sz="1600" b="1" dirty="0"/>
            </a:br>
            <a:r>
              <a:rPr lang="hu-HU" sz="1600" b="1" dirty="0"/>
              <a:t>NYILVÁNTARTÁS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23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9292" y="674681"/>
            <a:ext cx="6572250" cy="619631"/>
          </a:xfrm>
        </p:spPr>
        <p:txBody>
          <a:bodyPr/>
          <a:lstStyle/>
          <a:p>
            <a:pPr algn="ctr">
              <a:defRPr/>
            </a:pPr>
            <a:r>
              <a:rPr lang="hu-HU" sz="2667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Benyújtandó dokumentumok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385154" y="1294311"/>
          <a:ext cx="8573217" cy="45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91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1875" y="570177"/>
            <a:ext cx="6572250" cy="1104636"/>
          </a:xfrm>
        </p:spPr>
        <p:txBody>
          <a:bodyPr/>
          <a:lstStyle/>
          <a:p>
            <a:pPr algn="ctr">
              <a:defRPr/>
            </a:pPr>
            <a:r>
              <a:rPr lang="hu-HU" sz="2667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Benyújtandó dokumentumok</a:t>
            </a:r>
            <a:br>
              <a:rPr lang="hu-HU" sz="2667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</a:br>
            <a:r>
              <a:rPr lang="hu-HU" sz="2667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mesterképzésre jelentkezéskor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576580" y="1674814"/>
          <a:ext cx="7962404" cy="366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719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/>
        </p:nvSpPr>
        <p:spPr>
          <a:xfrm>
            <a:off x="628650" y="1114097"/>
            <a:ext cx="7886700" cy="2144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Hogyan jelentkezzek?</a:t>
            </a:r>
          </a:p>
          <a:p>
            <a:pPr algn="ctr"/>
            <a:endParaRPr lang="hu-HU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felvételi eljárás tudnivalói és az </a:t>
            </a:r>
            <a:r>
              <a:rPr lang="hu-H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E-felvételi</a:t>
            </a:r>
            <a:endParaRPr lang="hu-H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hu-HU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felvi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18" y="3650367"/>
            <a:ext cx="2875564" cy="11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31876" y="2178843"/>
            <a:ext cx="4860396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1. lépés: Regisztráció a </a:t>
            </a:r>
            <a:r>
              <a:rPr lang="hu-HU" altLang="hu-HU" sz="1917" dirty="0">
                <a:latin typeface="+mn-lt"/>
                <a:hlinkClick r:id="rId3"/>
              </a:rPr>
              <a:t>www.felvi.hu</a:t>
            </a:r>
            <a:r>
              <a:rPr lang="hu-HU" altLang="hu-HU" sz="1917" dirty="0">
                <a:latin typeface="+mn-lt"/>
              </a:rPr>
              <a:t> honlapon 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741458" y="2037249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31878" y="2536031"/>
            <a:ext cx="648096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2. lépés: Felhasználási feltételek elfogadása – biztonsági kód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03533" y="2394436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31877" y="2871280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3. lépés: Adatok rögzítése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32609" y="2729686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31877" y="3255763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917" dirty="0">
                <a:latin typeface="+mn-lt"/>
              </a:rPr>
              <a:t>4. lépés: Dokumentumok elektronikus feltöltése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92272" y="3095875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31876" y="3635436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5. lépés: Kiegészítő eljárási díj befizetése (amennyiben szükséges)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85548" y="1461875"/>
            <a:ext cx="3100388" cy="44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hu-HU" sz="2667" b="1" dirty="0">
                <a:latin typeface="+mn-lt"/>
                <a:ea typeface="+mn-ea"/>
                <a:cs typeface="+mn-cs"/>
              </a:rPr>
              <a:t>Az E-felvételi lépései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98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8406" y="876170"/>
            <a:ext cx="7656208" cy="461962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2667" b="1" dirty="0">
                <a:latin typeface="+mn-lt"/>
                <a:ea typeface="+mn-ea"/>
                <a:cs typeface="+mn-cs"/>
              </a:rPr>
              <a:t>Eljárási díj</a:t>
            </a: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1143005" y="1529431"/>
            <a:ext cx="6858000" cy="3700411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33" b="1" dirty="0"/>
              <a:t>Díjmentes: </a:t>
            </a:r>
            <a:r>
              <a:rPr lang="hu-HU" sz="1833" dirty="0"/>
              <a:t>három jelentkezési hely</a:t>
            </a:r>
          </a:p>
          <a:p>
            <a:pPr marL="0" indent="0">
              <a:buNone/>
            </a:pPr>
            <a:r>
              <a:rPr lang="hu-HU" sz="1833" b="1" dirty="0"/>
              <a:t>Kiegészítő díj: </a:t>
            </a:r>
            <a:r>
              <a:rPr lang="hu-HU" sz="1833" dirty="0"/>
              <a:t>jelentkezésenként 2000.-Ft</a:t>
            </a:r>
          </a:p>
          <a:p>
            <a:pPr marL="0" indent="0">
              <a:buNone/>
            </a:pPr>
            <a:r>
              <a:rPr lang="hu-HU" sz="1833" dirty="0"/>
              <a:t>Eljárási díj szempontjából is egy jelentkezésnek számít: ugyanazon intézmény-kar-szak-képzési hely-oktatás nyelve-képzési szint-munkarend két meghirdetett finanszírozási formája (de külön sorban kell megjelölni). </a:t>
            </a:r>
          </a:p>
          <a:p>
            <a:pPr marL="0" indent="0">
              <a:buNone/>
            </a:pPr>
            <a:endParaRPr lang="hu-HU" sz="917" dirty="0"/>
          </a:p>
          <a:p>
            <a:pPr marL="0" indent="0">
              <a:buNone/>
            </a:pPr>
            <a:r>
              <a:rPr lang="hu-HU" sz="1833" b="1" dirty="0"/>
              <a:t>Befizetés módja: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833" dirty="0"/>
              <a:t>banki átutalás (közlemény rovatba feltüntetve a felvételi azonosító számot), </a:t>
            </a:r>
            <a:r>
              <a:rPr lang="hu-HU" sz="2000" dirty="0"/>
              <a:t>vagy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2000" dirty="0"/>
              <a:t>internetes bankkártyás fizetés </a:t>
            </a:r>
          </a:p>
          <a:p>
            <a:pPr marL="0" indent="0">
              <a:buNone/>
            </a:pPr>
            <a:r>
              <a:rPr lang="hu-HU" sz="1833" dirty="0"/>
              <a:t>Nem szükséges, hogy bankszámla/bankkártya jelentkező nevén legyen!</a:t>
            </a:r>
          </a:p>
        </p:txBody>
      </p:sp>
      <p:sp>
        <p:nvSpPr>
          <p:cNvPr id="2" name="Téglalap 1"/>
          <p:cNvSpPr/>
          <p:nvPr/>
        </p:nvSpPr>
        <p:spPr>
          <a:xfrm>
            <a:off x="1257927" y="3108401"/>
            <a:ext cx="6628161" cy="769441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lIns="76200" tIns="38100" rIns="76200" bIns="381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Határidő: 2020. február 15.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20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00" y="1379462"/>
            <a:ext cx="7429500" cy="3452813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5888482" y="3704290"/>
            <a:ext cx="857250" cy="30306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219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31877" y="4115083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6. lépés: Hitelesítés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31876" y="2178843"/>
            <a:ext cx="4860396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1. lépés: Regisztráció a </a:t>
            </a:r>
            <a:r>
              <a:rPr lang="hu-HU" altLang="hu-HU" sz="1917" dirty="0">
                <a:latin typeface="+mn-lt"/>
                <a:hlinkClick r:id="rId3"/>
              </a:rPr>
              <a:t>www.felvi.hu</a:t>
            </a:r>
            <a:r>
              <a:rPr lang="hu-HU" altLang="hu-HU" sz="1917" dirty="0">
                <a:latin typeface="+mn-lt"/>
              </a:rPr>
              <a:t> honlapon 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741458" y="2037249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31878" y="2536031"/>
            <a:ext cx="648096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2. lépés: Felhasználási feltételek elfogadása – biztonsági kód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03533" y="2394436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31877" y="2871280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3. lépés: Adatok rögzítése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32609" y="2729686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31877" y="3255763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917" dirty="0">
                <a:latin typeface="+mn-lt"/>
              </a:rPr>
              <a:t>4. lépés: Dokumentumok elektronikus feltöltése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512846" y="3512518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31877" y="3681239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5. lépés: Kiegészítő eljárási díj befizetése (amennyiben szükséges)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885548" y="1461875"/>
            <a:ext cx="3100388" cy="44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hu-HU" sz="2667" b="1" dirty="0">
                <a:latin typeface="+mn-lt"/>
                <a:ea typeface="+mn-ea"/>
                <a:cs typeface="+mn-cs"/>
              </a:rPr>
              <a:t>Az E-felvételi lépései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869912" y="3063724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06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43" y="743379"/>
            <a:ext cx="6216169" cy="520451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727033" y="1348396"/>
            <a:ext cx="1106905" cy="220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50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80" y="1015569"/>
            <a:ext cx="6572250" cy="457868"/>
          </a:xfrm>
        </p:spPr>
        <p:txBody>
          <a:bodyPr/>
          <a:lstStyle/>
          <a:p>
            <a:pPr algn="ctr"/>
            <a:r>
              <a:rPr lang="hu-HU" sz="2667" b="1" dirty="0">
                <a:latin typeface="+mn-lt"/>
              </a:rPr>
              <a:t>E-felvételi hitelesítése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5" y="1566892"/>
            <a:ext cx="6858000" cy="3662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667" dirty="0"/>
              <a:t>A jelentkezés érvényesítéséhez </a:t>
            </a:r>
            <a:r>
              <a:rPr lang="hu-HU" sz="1667" dirty="0">
                <a:solidFill>
                  <a:srgbClr val="FF0000"/>
                </a:solidFill>
              </a:rPr>
              <a:t>elengedhetetlen</a:t>
            </a:r>
            <a:r>
              <a:rPr lang="hu-HU" sz="1667" dirty="0"/>
              <a:t> =&gt; központi felvételi nyilvántartásba kerülés. Hitelesítés célja.</a:t>
            </a:r>
          </a:p>
          <a:p>
            <a:pPr marL="0" indent="0" algn="ctr">
              <a:buNone/>
            </a:pPr>
            <a:r>
              <a:rPr lang="hu-HU" sz="1667" dirty="0"/>
              <a:t>Két módja:</a:t>
            </a:r>
          </a:p>
          <a:p>
            <a:pPr marL="0" indent="0" algn="just">
              <a:buNone/>
            </a:pPr>
            <a:endParaRPr lang="hu-HU" sz="1667" dirty="0"/>
          </a:p>
          <a:p>
            <a:pPr marL="0" indent="0" algn="just">
              <a:buNone/>
            </a:pPr>
            <a:endParaRPr lang="hu-HU" sz="1667" dirty="0"/>
          </a:p>
          <a:p>
            <a:pPr marL="0" indent="0" algn="just">
              <a:buNone/>
            </a:pPr>
            <a:endParaRPr lang="hu-HU" sz="1667" dirty="0"/>
          </a:p>
        </p:txBody>
      </p:sp>
      <p:pic>
        <p:nvPicPr>
          <p:cNvPr id="6" name="Kép 5" descr="https://ewk.hu/_userfiles_/kormanyhivatal15/%C3%BCgyf%C3%A9lkap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92" y="2653847"/>
            <a:ext cx="1232510" cy="9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26" y="571500"/>
            <a:ext cx="3724003" cy="53351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16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80" y="1015569"/>
            <a:ext cx="6572250" cy="457868"/>
          </a:xfrm>
        </p:spPr>
        <p:txBody>
          <a:bodyPr/>
          <a:lstStyle/>
          <a:p>
            <a:pPr algn="ctr"/>
            <a:r>
              <a:rPr lang="hu-HU" sz="2667" b="1" dirty="0">
                <a:latin typeface="+mn-lt"/>
              </a:rPr>
              <a:t>E-felvételi hitelesítése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5" y="1566892"/>
            <a:ext cx="6858000" cy="3662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667" dirty="0"/>
              <a:t>A jelentkezés érvényesítéséhez elengedhetetlen =&gt; központi felvételi nyilvántartásba kerülés. Hitelesítés célja.</a:t>
            </a:r>
          </a:p>
          <a:p>
            <a:pPr marL="0" indent="0" algn="ctr">
              <a:buNone/>
            </a:pPr>
            <a:r>
              <a:rPr lang="hu-HU" sz="1667" dirty="0"/>
              <a:t>Két módja:</a:t>
            </a:r>
          </a:p>
          <a:p>
            <a:pPr marL="0" indent="0" algn="just">
              <a:buNone/>
            </a:pPr>
            <a:endParaRPr lang="hu-HU" sz="1667" dirty="0"/>
          </a:p>
          <a:p>
            <a:pPr marL="0" indent="0" algn="ctr">
              <a:buNone/>
            </a:pPr>
            <a:r>
              <a:rPr lang="hu-HU" sz="1667" b="1" dirty="0"/>
              <a:t>vagy</a:t>
            </a:r>
          </a:p>
          <a:p>
            <a:pPr marL="0" indent="0" algn="just">
              <a:buNone/>
            </a:pPr>
            <a:endParaRPr lang="hu-HU" sz="1667" dirty="0"/>
          </a:p>
          <a:p>
            <a:pPr marL="0" indent="0" algn="just">
              <a:buNone/>
            </a:pPr>
            <a:endParaRPr lang="hu-HU" sz="1667" dirty="0"/>
          </a:p>
        </p:txBody>
      </p:sp>
      <p:pic>
        <p:nvPicPr>
          <p:cNvPr id="6" name="Kép 5" descr="https://ewk.hu/_userfiles_/kormanyhivatal15/%C3%BCgyf%C3%A9lkap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92" y="2653847"/>
            <a:ext cx="1232510" cy="9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23" y="2496553"/>
            <a:ext cx="1019357" cy="143003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90" y="373593"/>
            <a:ext cx="5690031" cy="5704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58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80" y="1015569"/>
            <a:ext cx="6572250" cy="457868"/>
          </a:xfrm>
        </p:spPr>
        <p:txBody>
          <a:bodyPr/>
          <a:lstStyle/>
          <a:p>
            <a:pPr algn="ctr"/>
            <a:r>
              <a:rPr lang="hu-HU" sz="2667" b="1" dirty="0">
                <a:latin typeface="+mn-lt"/>
              </a:rPr>
              <a:t>E-felvételi hitelesítése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5" y="1566892"/>
            <a:ext cx="6858000" cy="3662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667" dirty="0"/>
              <a:t>A jelentkezés érvényesítéséhez elengedhetetlen =&gt; központi felvételi nyilvántartásba kerülés. Hitelesítés célja.</a:t>
            </a:r>
          </a:p>
          <a:p>
            <a:pPr marL="0" indent="0" algn="ctr">
              <a:buNone/>
            </a:pPr>
            <a:r>
              <a:rPr lang="hu-HU" sz="1667" dirty="0"/>
              <a:t>Két módja:</a:t>
            </a:r>
          </a:p>
          <a:p>
            <a:pPr marL="0" indent="0" algn="just">
              <a:buNone/>
            </a:pPr>
            <a:endParaRPr lang="hu-HU" sz="1667" dirty="0"/>
          </a:p>
          <a:p>
            <a:pPr marL="0" indent="0" algn="ctr">
              <a:buNone/>
            </a:pPr>
            <a:r>
              <a:rPr lang="hu-HU" sz="1667" b="1" dirty="0"/>
              <a:t>vagy</a:t>
            </a:r>
          </a:p>
          <a:p>
            <a:pPr marL="0" indent="0" algn="just">
              <a:buNone/>
            </a:pPr>
            <a:endParaRPr lang="hu-HU" sz="1667" dirty="0"/>
          </a:p>
          <a:p>
            <a:pPr marL="0" indent="0" algn="just">
              <a:buNone/>
            </a:pPr>
            <a:endParaRPr lang="hu-HU" sz="1667" dirty="0"/>
          </a:p>
          <a:p>
            <a:pPr marL="0" indent="0" algn="just">
              <a:buNone/>
            </a:pPr>
            <a:r>
              <a:rPr lang="hu-HU" sz="1667" dirty="0"/>
              <a:t>Fontos tudnivalók:</a:t>
            </a:r>
          </a:p>
          <a:p>
            <a:pPr algn="just">
              <a:buFontTx/>
              <a:buChar char="-"/>
            </a:pPr>
            <a:r>
              <a:rPr lang="hu-HU" sz="1667" dirty="0"/>
              <a:t>jelentkezési határidő előtt hitelesítés visszavonható, újra hitelesítés!</a:t>
            </a:r>
          </a:p>
          <a:p>
            <a:pPr algn="just">
              <a:buFontTx/>
              <a:buChar char="-"/>
            </a:pPr>
            <a:r>
              <a:rPr lang="hu-HU" sz="1667" dirty="0"/>
              <a:t>hitelesítő adatlap hitelesítésre csak a legutolsó verziós, tehát a legutolsó adatokat tartalmazó adatlap kerülhet!</a:t>
            </a:r>
          </a:p>
        </p:txBody>
      </p:sp>
      <p:pic>
        <p:nvPicPr>
          <p:cNvPr id="6" name="Kép 5" descr="https://ewk.hu/_userfiles_/kormanyhivatal15/%C3%BCgyf%C3%A9lkap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92" y="2653847"/>
            <a:ext cx="1232510" cy="9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23" y="2496553"/>
            <a:ext cx="1019357" cy="143003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143006" y="2946544"/>
            <a:ext cx="6628161" cy="769441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lIns="76200" tIns="38100" rIns="76200" bIns="381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Határidő: 2020. február 20.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33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31876" y="2178843"/>
            <a:ext cx="4860396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1. lépés: Regisztráció a </a:t>
            </a:r>
            <a:r>
              <a:rPr lang="hu-HU" altLang="hu-HU" sz="1917" dirty="0">
                <a:latin typeface="+mn-lt"/>
                <a:hlinkClick r:id="rId3"/>
              </a:rPr>
              <a:t>www.felvi.hu</a:t>
            </a:r>
            <a:r>
              <a:rPr lang="hu-HU" altLang="hu-HU" sz="1917" dirty="0">
                <a:latin typeface="+mn-lt"/>
              </a:rPr>
              <a:t> honlapon 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741458" y="2037249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31878" y="2536031"/>
            <a:ext cx="648096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2. lépés: Felhasználási feltételek elfogadása – biztonsági kód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03533" y="2358452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31877" y="2871280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3. lépés: Adatok rögzítése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31877" y="3255763"/>
            <a:ext cx="7350125" cy="6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917" dirty="0">
                <a:latin typeface="+mn-lt"/>
              </a:rPr>
              <a:t>4. lépés: Dokumentumok elektronikus feltöltése </a:t>
            </a:r>
          </a:p>
          <a:p>
            <a:pPr eaLnBrk="1" hangingPunct="1"/>
            <a:r>
              <a:rPr lang="hu-HU" altLang="hu-HU" sz="1917" dirty="0">
                <a:latin typeface="+mn-lt"/>
              </a:rPr>
              <a:t>(nem kötelező elektronikusan 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44342" y="3203951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31878" y="3931529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5. lépés: Kiegészítő eljárási díj befizetése(amennyiben szükséges)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512845" y="3758407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31878" y="4328980"/>
            <a:ext cx="7350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6. lépés: Hitelesítés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05667" y="4155858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910945" y="1189144"/>
            <a:ext cx="3100388" cy="44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hu-HU" sz="2667" b="1" dirty="0">
                <a:latin typeface="+mn-lt"/>
                <a:ea typeface="+mn-ea"/>
                <a:cs typeface="+mn-cs"/>
              </a:rPr>
              <a:t>Az E-felvételi lépései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81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elé nyíl 5"/>
          <p:cNvSpPr/>
          <p:nvPr/>
        </p:nvSpPr>
        <p:spPr>
          <a:xfrm>
            <a:off x="6572186" y="2468543"/>
            <a:ext cx="600067" cy="2276744"/>
          </a:xfrm>
          <a:prstGeom prst="downArrow">
            <a:avLst/>
          </a:prstGeom>
          <a:solidFill>
            <a:srgbClr val="FFC000">
              <a:alpha val="23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hu-HU" sz="1125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75" y="921357"/>
            <a:ext cx="6572250" cy="514747"/>
          </a:xfrm>
        </p:spPr>
        <p:txBody>
          <a:bodyPr/>
          <a:lstStyle/>
          <a:p>
            <a:pPr algn="ctr"/>
            <a:r>
              <a:rPr lang="hu-HU" sz="2500" b="1" dirty="0"/>
              <a:t>E-felvételi a jelentkezés után is!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9475" y="1835539"/>
            <a:ext cx="3624406" cy="2790310"/>
          </a:xfrm>
        </p:spPr>
        <p:txBody>
          <a:bodyPr numCol="1"/>
          <a:lstStyle/>
          <a:p>
            <a:pPr marL="0" indent="0" algn="ctr">
              <a:buNone/>
            </a:pPr>
            <a:r>
              <a:rPr lang="hu-HU" sz="1800" b="1" u="sng" dirty="0"/>
              <a:t>Ügyintézés</a:t>
            </a:r>
          </a:p>
          <a:p>
            <a:pPr marL="0" indent="0" algn="ctr">
              <a:buNone/>
            </a:pPr>
            <a:r>
              <a:rPr lang="hu-HU" sz="1600" b="1" dirty="0"/>
              <a:t>személyes adatok módosítása</a:t>
            </a:r>
            <a:endParaRPr lang="hu-HU" sz="1200" b="1" dirty="0"/>
          </a:p>
          <a:p>
            <a:pPr marL="0" indent="0" algn="ctr">
              <a:buNone/>
            </a:pPr>
            <a:endParaRPr lang="hu-HU" sz="100" b="1" dirty="0"/>
          </a:p>
          <a:p>
            <a:pPr marL="0" indent="0" algn="ctr">
              <a:buNone/>
            </a:pPr>
            <a:r>
              <a:rPr lang="hu-HU" sz="1600" b="1" dirty="0"/>
              <a:t>sorrend egyszeri módosítása</a:t>
            </a:r>
          </a:p>
          <a:p>
            <a:pPr marL="0" indent="0" algn="ctr">
              <a:buNone/>
            </a:pPr>
            <a:endParaRPr lang="hu-HU" sz="100" b="1" dirty="0"/>
          </a:p>
          <a:p>
            <a:pPr marL="0" indent="0" algn="ctr">
              <a:buNone/>
            </a:pPr>
            <a:r>
              <a:rPr lang="hu-HU" sz="1600" b="1" dirty="0"/>
              <a:t>jelentkezési hely(</a:t>
            </a:r>
            <a:r>
              <a:rPr lang="hu-HU" sz="1600" b="1" dirty="0" err="1"/>
              <a:t>ek</a:t>
            </a:r>
            <a:r>
              <a:rPr lang="hu-HU" sz="1600" b="1" dirty="0"/>
              <a:t>) visszavonása</a:t>
            </a:r>
          </a:p>
          <a:p>
            <a:pPr marL="0" indent="0" algn="ctr">
              <a:buNone/>
            </a:pPr>
            <a:endParaRPr lang="hu-HU" sz="100" b="1" dirty="0"/>
          </a:p>
          <a:p>
            <a:pPr marL="0" indent="0" algn="ctr">
              <a:buNone/>
            </a:pPr>
            <a:r>
              <a:rPr lang="hu-HU" sz="1600" b="1" dirty="0"/>
              <a:t>hiányzó dokumentumok pótlása</a:t>
            </a:r>
          </a:p>
          <a:p>
            <a:pPr marL="0" indent="0" algn="just">
              <a:buNone/>
            </a:pPr>
            <a:endParaRPr lang="hu-HU" sz="1250" dirty="0"/>
          </a:p>
          <a:p>
            <a:pPr marL="0" indent="0" algn="just">
              <a:buNone/>
            </a:pPr>
            <a:endParaRPr lang="hu-HU" sz="125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99506" y="14231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2020. április 19-től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02" y="1792529"/>
            <a:ext cx="999583" cy="345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3862366" y="2355052"/>
            <a:ext cx="54006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75" b="1" dirty="0">
                <a:solidFill>
                  <a:schemeClr val="accent6">
                    <a:lumMod val="75000"/>
                  </a:schemeClr>
                </a:solidFill>
              </a:rPr>
              <a:t>Május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862366" y="3067502"/>
            <a:ext cx="54006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75" b="1" dirty="0">
                <a:solidFill>
                  <a:schemeClr val="accent6">
                    <a:lumMod val="75000"/>
                  </a:schemeClr>
                </a:solidFill>
              </a:rPr>
              <a:t>Június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862366" y="3774338"/>
            <a:ext cx="54006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75" b="1" dirty="0">
                <a:solidFill>
                  <a:schemeClr val="accent6">
                    <a:lumMod val="75000"/>
                  </a:schemeClr>
                </a:solidFill>
              </a:rPr>
              <a:t>Július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963881" y="4478882"/>
            <a:ext cx="54006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75" b="1" dirty="0">
                <a:solidFill>
                  <a:schemeClr val="accent6">
                    <a:lumMod val="75000"/>
                  </a:schemeClr>
                </a:solidFill>
              </a:rPr>
              <a:t>Aug.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755880" y="4003596"/>
            <a:ext cx="296227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1432852" y="4046608"/>
            <a:ext cx="1750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FF0000"/>
                </a:solidFill>
              </a:rPr>
              <a:t>2020. július 9.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4752021" y="4419152"/>
            <a:ext cx="480053" cy="0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4752021" y="4671241"/>
            <a:ext cx="480053" cy="0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72" y="5811007"/>
            <a:ext cx="875109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artalom helye 2"/>
          <p:cNvSpPr txBox="1">
            <a:spLocks/>
          </p:cNvSpPr>
          <p:nvPr/>
        </p:nvSpPr>
        <p:spPr bwMode="auto">
          <a:xfrm>
            <a:off x="4944139" y="1754887"/>
            <a:ext cx="4014231" cy="279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600" b="1" u="sng" dirty="0"/>
              <a:t>Tájékozódás (folyamatos!)</a:t>
            </a:r>
          </a:p>
          <a:p>
            <a:pPr marL="0" indent="0" algn="ctr">
              <a:buNone/>
            </a:pPr>
            <a:endParaRPr lang="hu-HU" sz="700" b="1" dirty="0"/>
          </a:p>
          <a:p>
            <a:pPr marL="0" indent="0" algn="ctr">
              <a:buNone/>
            </a:pPr>
            <a:r>
              <a:rPr lang="hu-HU" sz="1600" dirty="0"/>
              <a:t>adatok és pontszámok megtekintése</a:t>
            </a:r>
          </a:p>
          <a:p>
            <a:pPr marL="0" indent="0" algn="ctr">
              <a:buNone/>
            </a:pPr>
            <a:endParaRPr lang="hu-HU" sz="1050" dirty="0"/>
          </a:p>
          <a:p>
            <a:pPr marL="0" indent="0" algn="ctr">
              <a:buNone/>
            </a:pPr>
            <a:r>
              <a:rPr lang="hu-HU" sz="1600" dirty="0"/>
              <a:t>közhiteles nyilvántartásokból vett eredmények</a:t>
            </a:r>
          </a:p>
          <a:p>
            <a:pPr marL="0" indent="0" algn="ctr">
              <a:buNone/>
            </a:pPr>
            <a:endParaRPr lang="hu-HU" sz="1050" dirty="0"/>
          </a:p>
          <a:p>
            <a:pPr marL="0" indent="0" algn="ctr">
              <a:buNone/>
            </a:pPr>
            <a:r>
              <a:rPr lang="hu-HU" sz="1600" dirty="0"/>
              <a:t>dokumentumok feldolgozottsága</a:t>
            </a:r>
          </a:p>
          <a:p>
            <a:pPr marL="0" indent="0" algn="ctr">
              <a:buNone/>
            </a:pPr>
            <a:endParaRPr lang="hu-HU" sz="1050" dirty="0"/>
          </a:p>
          <a:p>
            <a:pPr marL="0" indent="0" algn="ctr">
              <a:buNone/>
            </a:pPr>
            <a:r>
              <a:rPr lang="hu-HU" sz="1600" dirty="0"/>
              <a:t>kérelmek feldolgozottsága</a:t>
            </a:r>
          </a:p>
          <a:p>
            <a:pPr marL="0" indent="0" algn="ctr">
              <a:buNone/>
            </a:pPr>
            <a:endParaRPr lang="hu-HU" sz="1800" dirty="0"/>
          </a:p>
          <a:p>
            <a:pPr marL="0" indent="0" algn="ctr">
              <a:buNone/>
            </a:pPr>
            <a:r>
              <a:rPr lang="hu-HU" sz="1600" dirty="0"/>
              <a:t>ponthatárok megtekintése</a:t>
            </a:r>
          </a:p>
          <a:p>
            <a:pPr marL="0" indent="0" algn="ctr">
              <a:buNone/>
            </a:pPr>
            <a:r>
              <a:rPr lang="hu-HU" sz="500" dirty="0"/>
              <a:t> </a:t>
            </a:r>
          </a:p>
          <a:p>
            <a:pPr marL="0" indent="0" algn="ctr">
              <a:buNone/>
            </a:pPr>
            <a:r>
              <a:rPr lang="hu-HU" sz="1600" dirty="0"/>
              <a:t> besorolási határozat letöltése</a:t>
            </a:r>
          </a:p>
          <a:p>
            <a:pPr marL="0" indent="0" algn="just">
              <a:buNone/>
            </a:pPr>
            <a:endParaRPr lang="hu-HU" sz="1250" dirty="0"/>
          </a:p>
          <a:p>
            <a:pPr algn="just">
              <a:buFontTx/>
              <a:buChar char="-"/>
            </a:pPr>
            <a:endParaRPr lang="hu-HU" sz="1250" dirty="0"/>
          </a:p>
          <a:p>
            <a:pPr algn="just">
              <a:buFontTx/>
              <a:buChar char="-"/>
            </a:pPr>
            <a:endParaRPr lang="hu-HU" sz="1250" dirty="0"/>
          </a:p>
          <a:p>
            <a:pPr algn="just">
              <a:buFontTx/>
              <a:buChar char="-"/>
            </a:pPr>
            <a:endParaRPr lang="hu-HU" sz="12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68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1136385" y="605896"/>
            <a:ext cx="6572250" cy="57679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hu-HU" altLang="hu-HU" sz="2667" b="1" dirty="0">
                <a:solidFill>
                  <a:srgbClr val="002060"/>
                </a:solidFill>
                <a:ea typeface="+mn-ea"/>
                <a:cs typeface="+mn-cs"/>
              </a:rPr>
              <a:t>Felsőoktatási felvételi eljárások egy évben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2345" y="1268678"/>
            <a:ext cx="6900333" cy="4356364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hu-HU" b="1" dirty="0" smtClean="0">
                <a:latin typeface="+mn-lt"/>
              </a:rPr>
              <a:t>Februárban</a:t>
            </a:r>
            <a:r>
              <a:rPr lang="hu-HU" dirty="0" smtClean="0">
                <a:latin typeface="+mn-lt"/>
              </a:rPr>
              <a:t> induló képzés:</a:t>
            </a:r>
          </a:p>
          <a:p>
            <a:pPr>
              <a:buFont typeface="Arial" charset="0"/>
              <a:buChar char="•"/>
              <a:defRPr/>
            </a:pPr>
            <a:r>
              <a:rPr lang="hu-HU" dirty="0" smtClean="0">
                <a:latin typeface="+mn-lt"/>
              </a:rPr>
              <a:t>október közepe – január közepe: </a:t>
            </a:r>
            <a:r>
              <a:rPr lang="hu-HU" i="1" dirty="0" smtClean="0">
                <a:latin typeface="+mn-lt"/>
              </a:rPr>
              <a:t>keresztféléves felvételi eljárás</a:t>
            </a:r>
          </a:p>
          <a:p>
            <a:pPr marL="0" indent="0">
              <a:buNone/>
              <a:defRPr/>
            </a:pPr>
            <a:endParaRPr lang="hu-HU" i="1" dirty="0" smtClean="0"/>
          </a:p>
          <a:p>
            <a:pPr marL="0" indent="0">
              <a:buNone/>
              <a:defRPr/>
            </a:pPr>
            <a:endParaRPr lang="hu-HU" i="1" dirty="0" smtClean="0"/>
          </a:p>
          <a:p>
            <a:pPr marL="0" indent="0">
              <a:buNone/>
              <a:defRPr/>
            </a:pPr>
            <a:endParaRPr lang="hu-HU" i="1" dirty="0" smtClean="0"/>
          </a:p>
          <a:p>
            <a:pPr marL="0" indent="0">
              <a:buNone/>
              <a:defRPr/>
            </a:pPr>
            <a:endParaRPr lang="hu-HU" i="1" dirty="0" smtClean="0"/>
          </a:p>
          <a:p>
            <a:pPr marL="0" indent="0">
              <a:buNone/>
              <a:defRPr/>
            </a:pPr>
            <a:endParaRPr lang="hu-HU" i="1" dirty="0" smtClean="0"/>
          </a:p>
          <a:p>
            <a:pPr marL="0" indent="0">
              <a:buNone/>
              <a:defRPr/>
            </a:pPr>
            <a:endParaRPr lang="hu-HU" i="1" dirty="0" smtClean="0"/>
          </a:p>
          <a:p>
            <a:pPr marL="0" indent="0">
              <a:buNone/>
              <a:defRPr/>
            </a:pPr>
            <a:r>
              <a:rPr lang="hu-HU" b="1" dirty="0" smtClean="0">
                <a:latin typeface="+mn-lt"/>
              </a:rPr>
              <a:t>Szeptemberben</a:t>
            </a:r>
            <a:r>
              <a:rPr lang="hu-HU" dirty="0" smtClean="0">
                <a:latin typeface="+mn-lt"/>
              </a:rPr>
              <a:t> induló képzés:</a:t>
            </a:r>
            <a:endParaRPr lang="hu-HU" i="1" dirty="0" smtClean="0"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hu-HU" dirty="0" smtClean="0">
                <a:latin typeface="+mn-lt"/>
              </a:rPr>
              <a:t>december vége – július közepe: </a:t>
            </a:r>
            <a:r>
              <a:rPr lang="hu-HU" i="1" dirty="0" smtClean="0">
                <a:latin typeface="+mn-lt"/>
              </a:rPr>
              <a:t>általános felvételi eljárás</a:t>
            </a:r>
          </a:p>
          <a:p>
            <a:pPr>
              <a:buFont typeface="Arial" charset="0"/>
              <a:buChar char="•"/>
              <a:defRPr/>
            </a:pPr>
            <a:r>
              <a:rPr lang="hu-HU" dirty="0" smtClean="0">
                <a:latin typeface="+mn-lt"/>
              </a:rPr>
              <a:t>július vége – augusztus vége: </a:t>
            </a:r>
            <a:r>
              <a:rPr lang="hu-HU" i="1" dirty="0" smtClean="0">
                <a:latin typeface="+mn-lt"/>
              </a:rPr>
              <a:t>pótfelvétel eljárás (miniszteri engedély alapján)</a:t>
            </a:r>
            <a:endParaRPr lang="hu-HU" i="1" dirty="0">
              <a:latin typeface="+mn-lt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6" y="2790032"/>
            <a:ext cx="613436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1535907" y="2108731"/>
            <a:ext cx="1595438" cy="616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1500" b="1" dirty="0">
                <a:solidFill>
                  <a:schemeClr val="tx1"/>
                </a:solidFill>
              </a:rPr>
              <a:t>keresztféléves eljárás</a:t>
            </a:r>
          </a:p>
        </p:txBody>
      </p:sp>
      <p:sp>
        <p:nvSpPr>
          <p:cNvPr id="6" name="Jobbra nyíl 5"/>
          <p:cNvSpPr/>
          <p:nvPr/>
        </p:nvSpPr>
        <p:spPr>
          <a:xfrm>
            <a:off x="3311261" y="2297907"/>
            <a:ext cx="4993966" cy="48815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1500" b="1" dirty="0">
                <a:solidFill>
                  <a:schemeClr val="tx1"/>
                </a:solidFill>
              </a:rPr>
              <a:t>tanulmányok</a:t>
            </a:r>
          </a:p>
        </p:txBody>
      </p:sp>
      <p:sp>
        <p:nvSpPr>
          <p:cNvPr id="7" name="Téglalap 6"/>
          <p:cNvSpPr/>
          <p:nvPr/>
        </p:nvSpPr>
        <p:spPr>
          <a:xfrm>
            <a:off x="2591595" y="3305969"/>
            <a:ext cx="3661833" cy="293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1500" b="1" dirty="0">
                <a:solidFill>
                  <a:schemeClr val="tx1"/>
                </a:solidFill>
              </a:rPr>
              <a:t>általános eljárás</a:t>
            </a:r>
          </a:p>
        </p:txBody>
      </p:sp>
      <p:sp>
        <p:nvSpPr>
          <p:cNvPr id="8" name="Téglalap 7"/>
          <p:cNvSpPr/>
          <p:nvPr/>
        </p:nvSpPr>
        <p:spPr>
          <a:xfrm>
            <a:off x="6253429" y="3299354"/>
            <a:ext cx="596635" cy="293688"/>
          </a:xfrm>
          <a:prstGeom prst="rect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1500" b="1" dirty="0">
                <a:solidFill>
                  <a:schemeClr val="tx1"/>
                </a:solidFill>
              </a:rPr>
              <a:t>pót</a:t>
            </a:r>
          </a:p>
        </p:txBody>
      </p:sp>
      <p:sp>
        <p:nvSpPr>
          <p:cNvPr id="11" name="Jobbra nyíl 10"/>
          <p:cNvSpPr/>
          <p:nvPr/>
        </p:nvSpPr>
        <p:spPr>
          <a:xfrm>
            <a:off x="6850063" y="3178970"/>
            <a:ext cx="1503290" cy="5503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1500" b="1" dirty="0">
                <a:solidFill>
                  <a:schemeClr val="tx1"/>
                </a:solidFill>
              </a:rPr>
              <a:t>tanulmányok</a:t>
            </a:r>
          </a:p>
        </p:txBody>
      </p:sp>
      <p:pic>
        <p:nvPicPr>
          <p:cNvPr id="163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33" y="5828771"/>
            <a:ext cx="875771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09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-367261" y="781361"/>
          <a:ext cx="9308893" cy="4706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706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ctrTitle"/>
          </p:nvPr>
        </p:nvSpPr>
        <p:spPr>
          <a:xfrm>
            <a:off x="522993" y="306951"/>
            <a:ext cx="7778928" cy="1841891"/>
          </a:xfrm>
        </p:spPr>
        <p:txBody>
          <a:bodyPr>
            <a:normAutofit/>
          </a:bodyPr>
          <a:lstStyle/>
          <a:p>
            <a:pPr lvl="1" algn="ctr">
              <a:defRPr/>
            </a:pPr>
            <a:r>
              <a:rPr lang="hu-HU" sz="5400" b="1" kern="1200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Sikeres felvételit és tanulmányokat kívánunk!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04162" y="4291521"/>
            <a:ext cx="2164466" cy="711319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u-HU" sz="15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u-HU" sz="15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sz="7400" b="1" dirty="0">
                <a:solidFill>
                  <a:srgbClr val="333333"/>
                </a:solidFill>
              </a:rPr>
              <a:t>Oktatási Hivatal</a:t>
            </a:r>
          </a:p>
          <a:p>
            <a:pPr>
              <a:defRPr/>
            </a:pPr>
            <a:r>
              <a:rPr lang="hu-HU" sz="7400" b="1" dirty="0">
                <a:solidFill>
                  <a:srgbClr val="FF6600"/>
                </a:solidFill>
                <a:hlinkClick r:id="rId2"/>
              </a:rPr>
              <a:t>www.felvi.hu</a:t>
            </a:r>
            <a:endParaRPr lang="hu-HU" sz="7400" b="1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hu-HU" sz="7400" b="1" dirty="0">
                <a:solidFill>
                  <a:srgbClr val="FF6600"/>
                </a:solidFill>
              </a:rPr>
              <a:t>info@felvi.hu</a:t>
            </a:r>
          </a:p>
        </p:txBody>
      </p:sp>
      <p:pic>
        <p:nvPicPr>
          <p:cNvPr id="4" name="Picture 6" descr="Évaluer l'absentéisme pour entreprendre une politique de prév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3" y="2715904"/>
            <a:ext cx="6464069" cy="31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549" y="2257728"/>
            <a:ext cx="1813693" cy="16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3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367589" y="722368"/>
            <a:ext cx="7239000" cy="38761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altLang="hu-HU" sz="2500" b="1" dirty="0">
                <a:solidFill>
                  <a:schemeClr val="tx2">
                    <a:lumMod val="50000"/>
                  </a:schemeClr>
                </a:solidFill>
              </a:rPr>
              <a:t>MENETREND</a:t>
            </a:r>
            <a:r>
              <a:rPr lang="hu-HU" altLang="hu-HU" sz="25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086968" y="1471271"/>
          <a:ext cx="7351064" cy="381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44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521" y="5843427"/>
            <a:ext cx="875771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752" y="1471271"/>
            <a:ext cx="1030280" cy="907262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52" y="1742152"/>
            <a:ext cx="1375995" cy="338480"/>
          </a:xfrm>
          <a:prstGeom prst="rect">
            <a:avLst/>
          </a:prstGeom>
        </p:spPr>
      </p:pic>
      <p:sp>
        <p:nvSpPr>
          <p:cNvPr id="4" name="Jobbra nyíl 3"/>
          <p:cNvSpPr/>
          <p:nvPr/>
        </p:nvSpPr>
        <p:spPr>
          <a:xfrm>
            <a:off x="2121408" y="872595"/>
            <a:ext cx="6554418" cy="10855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27" y="1471274"/>
            <a:ext cx="457585" cy="633579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34" name="Kép 5" descr="https://ewk.hu/_userfiles_/kormanyhivatal15/%C3%BCgyf%C3%A9lkapu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92" y="2363484"/>
            <a:ext cx="789231" cy="6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12" y="3797572"/>
            <a:ext cx="1375995" cy="3384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79" y="5080244"/>
            <a:ext cx="332763" cy="44368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35" y="5093999"/>
            <a:ext cx="416174" cy="41617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50" y="4136052"/>
            <a:ext cx="466496" cy="39822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32" y="4118658"/>
            <a:ext cx="575991" cy="415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381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6485" y="1651960"/>
            <a:ext cx="64214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1. Regisztráció a </a:t>
            </a:r>
            <a:r>
              <a:rPr lang="hu-HU" altLang="hu-HU" sz="1917" dirty="0">
                <a:latin typeface="+mn-lt"/>
                <a:hlinkClick r:id="rId3"/>
              </a:rPr>
              <a:t>www.felvi.hu</a:t>
            </a:r>
            <a:r>
              <a:rPr lang="hu-HU" altLang="hu-HU" sz="1917" dirty="0">
                <a:latin typeface="+mn-lt"/>
              </a:rPr>
              <a:t> honlapon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33674" y="959986"/>
            <a:ext cx="3100388" cy="44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hu-HU" sz="2667" b="1" dirty="0">
                <a:latin typeface="+mn-lt"/>
                <a:ea typeface="+mn-ea"/>
                <a:cs typeface="+mn-cs"/>
              </a:rPr>
              <a:t>A jelentkezés lépései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09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40" y="934294"/>
            <a:ext cx="6943060" cy="4491600"/>
          </a:xfrm>
          <a:prstGeom prst="rect">
            <a:avLst/>
          </a:prstGeom>
        </p:spPr>
      </p:pic>
      <p:sp>
        <p:nvSpPr>
          <p:cNvPr id="18" name="Ellipszis 17"/>
          <p:cNvSpPr/>
          <p:nvPr/>
        </p:nvSpPr>
        <p:spPr>
          <a:xfrm>
            <a:off x="1699095" y="1085146"/>
            <a:ext cx="1177018" cy="2706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Ellipszis 1"/>
          <p:cNvSpPr/>
          <p:nvPr/>
        </p:nvSpPr>
        <p:spPr>
          <a:xfrm>
            <a:off x="7483233" y="1561114"/>
            <a:ext cx="544286" cy="17009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0" y="1268789"/>
            <a:ext cx="7265104" cy="4423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57282" y="3113926"/>
            <a:ext cx="1320271" cy="55399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000" b="1" dirty="0">
                <a:latin typeface="+mn-lt"/>
              </a:rPr>
              <a:t>felhasználó által kitalált felhasználónév</a:t>
            </a:r>
          </a:p>
        </p:txBody>
      </p:sp>
      <p:cxnSp>
        <p:nvCxnSpPr>
          <p:cNvPr id="4" name="Egyenes összekötő nyíllal 3"/>
          <p:cNvCxnSpPr>
            <a:stCxn id="9" idx="1"/>
          </p:cNvCxnSpPr>
          <p:nvPr/>
        </p:nvCxnSpPr>
        <p:spPr>
          <a:xfrm flipH="1">
            <a:off x="3660324" y="3390927"/>
            <a:ext cx="996956" cy="1882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57283" y="3613565"/>
            <a:ext cx="1320271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000" b="1" dirty="0">
                <a:latin typeface="+mn-lt"/>
              </a:rPr>
              <a:t>rendszeresen(!) olvasott e-mail cím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57283" y="4000240"/>
            <a:ext cx="1320271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000" b="1" dirty="0">
                <a:latin typeface="+mn-lt"/>
              </a:rPr>
              <a:t>felhasználó által kitalált jelszó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3660324" y="3782271"/>
            <a:ext cx="996959" cy="316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3660324" y="4045887"/>
            <a:ext cx="996959" cy="112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3355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5614" y="1705615"/>
            <a:ext cx="4860396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1. lépés: Regisztráció a </a:t>
            </a:r>
            <a:r>
              <a:rPr lang="hu-HU" altLang="hu-HU" sz="1917" dirty="0">
                <a:latin typeface="+mn-lt"/>
                <a:hlinkClick r:id="rId3"/>
              </a:rPr>
              <a:t>www.felvi.hu</a:t>
            </a:r>
            <a:r>
              <a:rPr lang="hu-HU" altLang="hu-HU" sz="1917" dirty="0">
                <a:latin typeface="+mn-lt"/>
              </a:rPr>
              <a:t> honlapon 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294571" y="1532491"/>
            <a:ext cx="539750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4167" b="1" dirty="0">
                <a:solidFill>
                  <a:srgbClr val="333399"/>
                </a:solidFill>
                <a:latin typeface="Webdings" pitchFamily="18" charset="2"/>
                <a:sym typeface="Wingdings" pitchFamily="2" charset="2"/>
              </a:rPr>
              <a:t>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05615" y="2048586"/>
            <a:ext cx="648096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917" dirty="0">
                <a:latin typeface="+mn-lt"/>
              </a:rPr>
              <a:t>2. lépés: Felhasználási feltételek - biztonsági kód (első belépés)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10945" y="1021896"/>
            <a:ext cx="3100388" cy="4617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hu-HU" sz="2667" b="1" dirty="0">
                <a:latin typeface="+mn-lt"/>
                <a:ea typeface="+mn-ea"/>
                <a:cs typeface="+mn-cs"/>
              </a:rPr>
              <a:t>Az E-felvételi lépései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59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34" y="1320985"/>
            <a:ext cx="6037559" cy="4131935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5396976" y="1521885"/>
            <a:ext cx="1503358" cy="3019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82799" y="2840379"/>
            <a:ext cx="909205" cy="151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1" y="995428"/>
            <a:ext cx="6692927" cy="455996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335135" y="3569117"/>
            <a:ext cx="2070957" cy="18838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66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8" y="1234019"/>
            <a:ext cx="5197093" cy="442719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835729" y="5148210"/>
            <a:ext cx="1818409" cy="368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173435" y="3681560"/>
            <a:ext cx="277091" cy="43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606389" y="3681560"/>
            <a:ext cx="277091" cy="43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56" y="1155287"/>
            <a:ext cx="6559961" cy="458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77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|1.1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|1|1.1|1|1.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|4.7|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9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1.1|1|1.1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2.8|3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.1|1.3|1.5|1.5|1.7|1.8|1.2|1.4|1.4|1.3|1.4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.2|1.2|1.1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1|1.3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"/>
</p:tagLst>
</file>

<file path=ppt/theme/theme1.xml><?xml version="1.0" encoding="utf-8"?>
<a:theme xmlns:a="http://schemas.openxmlformats.org/drawingml/2006/main" name="2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7EB1195B-A42F-4CE7-A081-F66A44AB2EB8}" vid="{8B0CA462-D3B7-48CA-AC62-6B2B6AD2B65D}"/>
    </a:ext>
  </a:extLst>
</a:theme>
</file>

<file path=ppt/theme/theme2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7EB1195B-A42F-4CE7-A081-F66A44AB2EB8}" vid="{8B0CA462-D3B7-48CA-AC62-6B2B6AD2B65D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5125</TotalTime>
  <Words>903</Words>
  <Application>Microsoft Office PowerPoint</Application>
  <PresentationFormat>Diavetítés a képernyőre (4:3 oldalarány)</PresentationFormat>
  <Paragraphs>217</Paragraphs>
  <Slides>31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Myriad Pro</vt:lpstr>
      <vt:lpstr>Verdana</vt:lpstr>
      <vt:lpstr>Webdings</vt:lpstr>
      <vt:lpstr>Wingdings</vt:lpstr>
      <vt:lpstr>2_Office-téma</vt:lpstr>
      <vt:lpstr>Office-téma</vt:lpstr>
      <vt:lpstr>PowerPoint-bemutató</vt:lpstr>
      <vt:lpstr>PowerPoint-bemutató</vt:lpstr>
      <vt:lpstr>Felsőoktatási felvételi eljárások egy évben</vt:lpstr>
      <vt:lpstr>MENETREND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NEM kell dokumentummal igazolni (csak adateltérés vagy hiány esetén)</vt:lpstr>
      <vt:lpstr>Benyújtandó dokumentumok</vt:lpstr>
      <vt:lpstr>Benyújtandó dokumentumok mesterképzésre jelentkezéskor</vt:lpstr>
      <vt:lpstr>PowerPoint-bemutató</vt:lpstr>
      <vt:lpstr>Eljárási díj</vt:lpstr>
      <vt:lpstr>PowerPoint-bemutató</vt:lpstr>
      <vt:lpstr>PowerPoint-bemutató</vt:lpstr>
      <vt:lpstr>PowerPoint-bemutató</vt:lpstr>
      <vt:lpstr>E-felvételi hitelesítése</vt:lpstr>
      <vt:lpstr>E-felvételi hitelesítése</vt:lpstr>
      <vt:lpstr>E-felvételi hitelesítése</vt:lpstr>
      <vt:lpstr>PowerPoint-bemutató</vt:lpstr>
      <vt:lpstr>E-felvételi a jelentkezés után is!</vt:lpstr>
      <vt:lpstr>PowerPoint-bemutató</vt:lpstr>
      <vt:lpstr>Sikeres felvételit és tanulmányokat kívánunk!</vt:lpstr>
    </vt:vector>
  </TitlesOfParts>
  <Company>Oktatási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Pethő Judit</dc:creator>
  <cp:lastModifiedBy>tanar</cp:lastModifiedBy>
  <cp:revision>419</cp:revision>
  <cp:lastPrinted>2019-01-09T15:07:03Z</cp:lastPrinted>
  <dcterms:created xsi:type="dcterms:W3CDTF">2018-09-26T08:08:32Z</dcterms:created>
  <dcterms:modified xsi:type="dcterms:W3CDTF">2020-01-17T16:03:05Z</dcterms:modified>
</cp:coreProperties>
</file>